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jpg" ContentType="image/jpg"/>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18288000" cy="10287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126170"/>
            <a:ext cx="5092065" cy="6161405"/>
          </a:xfrm>
          <a:custGeom>
            <a:avLst/>
            <a:gdLst/>
            <a:ahLst/>
            <a:cxnLst/>
            <a:rect l="l" t="t" r="r" b="b"/>
            <a:pathLst>
              <a:path w="5092065" h="6161405">
                <a:moveTo>
                  <a:pt x="5049857" y="5998629"/>
                </a:moveTo>
                <a:lnTo>
                  <a:pt x="5042688" y="6047678"/>
                </a:lnTo>
                <a:lnTo>
                  <a:pt x="5034927" y="6096642"/>
                </a:lnTo>
                <a:lnTo>
                  <a:pt x="5026569" y="6145518"/>
                </a:lnTo>
                <a:lnTo>
                  <a:pt x="0" y="6160828"/>
                </a:lnTo>
                <a:lnTo>
                  <a:pt x="0" y="328727"/>
                </a:lnTo>
                <a:lnTo>
                  <a:pt x="61962" y="303773"/>
                </a:lnTo>
                <a:lnTo>
                  <a:pt x="108481" y="285661"/>
                </a:lnTo>
                <a:lnTo>
                  <a:pt x="155151" y="267998"/>
                </a:lnTo>
                <a:lnTo>
                  <a:pt x="201972" y="250793"/>
                </a:lnTo>
                <a:lnTo>
                  <a:pt x="248943" y="234058"/>
                </a:lnTo>
                <a:lnTo>
                  <a:pt x="296063" y="217802"/>
                </a:lnTo>
                <a:lnTo>
                  <a:pt x="343332" y="202037"/>
                </a:lnTo>
                <a:lnTo>
                  <a:pt x="390750" y="186772"/>
                </a:lnTo>
                <a:lnTo>
                  <a:pt x="438315" y="172018"/>
                </a:lnTo>
                <a:lnTo>
                  <a:pt x="486028" y="157786"/>
                </a:lnTo>
                <a:lnTo>
                  <a:pt x="533888" y="144086"/>
                </a:lnTo>
                <a:lnTo>
                  <a:pt x="581894" y="130929"/>
                </a:lnTo>
                <a:lnTo>
                  <a:pt x="630046" y="118324"/>
                </a:lnTo>
                <a:lnTo>
                  <a:pt x="678343" y="106283"/>
                </a:lnTo>
                <a:lnTo>
                  <a:pt x="726785" y="94816"/>
                </a:lnTo>
                <a:lnTo>
                  <a:pt x="775371" y="83933"/>
                </a:lnTo>
                <a:lnTo>
                  <a:pt x="824101" y="73644"/>
                </a:lnTo>
                <a:lnTo>
                  <a:pt x="872974" y="63961"/>
                </a:lnTo>
                <a:lnTo>
                  <a:pt x="921989" y="54894"/>
                </a:lnTo>
                <a:lnTo>
                  <a:pt x="971147" y="46453"/>
                </a:lnTo>
                <a:lnTo>
                  <a:pt x="1020446" y="38648"/>
                </a:lnTo>
                <a:lnTo>
                  <a:pt x="1069886" y="31491"/>
                </a:lnTo>
                <a:lnTo>
                  <a:pt x="1119467" y="24991"/>
                </a:lnTo>
                <a:lnTo>
                  <a:pt x="1169188" y="19159"/>
                </a:lnTo>
                <a:lnTo>
                  <a:pt x="1219048" y="14005"/>
                </a:lnTo>
                <a:lnTo>
                  <a:pt x="1269048" y="9540"/>
                </a:lnTo>
                <a:lnTo>
                  <a:pt x="1319185" y="5775"/>
                </a:lnTo>
                <a:lnTo>
                  <a:pt x="1369461" y="2719"/>
                </a:lnTo>
                <a:lnTo>
                  <a:pt x="1417511" y="1240"/>
                </a:lnTo>
                <a:lnTo>
                  <a:pt x="1465695" y="322"/>
                </a:lnTo>
                <a:lnTo>
                  <a:pt x="1514004" y="0"/>
                </a:lnTo>
                <a:lnTo>
                  <a:pt x="1562427" y="308"/>
                </a:lnTo>
                <a:lnTo>
                  <a:pt x="1610952" y="1282"/>
                </a:lnTo>
                <a:lnTo>
                  <a:pt x="1659569" y="2956"/>
                </a:lnTo>
                <a:lnTo>
                  <a:pt x="1708267" y="5365"/>
                </a:lnTo>
                <a:lnTo>
                  <a:pt x="1757035" y="8544"/>
                </a:lnTo>
                <a:lnTo>
                  <a:pt x="1805864" y="12527"/>
                </a:lnTo>
                <a:lnTo>
                  <a:pt x="1854741" y="17349"/>
                </a:lnTo>
                <a:lnTo>
                  <a:pt x="1903657" y="23045"/>
                </a:lnTo>
                <a:lnTo>
                  <a:pt x="1952600" y="29650"/>
                </a:lnTo>
                <a:lnTo>
                  <a:pt x="2001715" y="37168"/>
                </a:lnTo>
                <a:lnTo>
                  <a:pt x="2050716" y="45526"/>
                </a:lnTo>
                <a:lnTo>
                  <a:pt x="2099581" y="54725"/>
                </a:lnTo>
                <a:lnTo>
                  <a:pt x="2148291" y="64768"/>
                </a:lnTo>
                <a:lnTo>
                  <a:pt x="2196826" y="75655"/>
                </a:lnTo>
                <a:lnTo>
                  <a:pt x="2245166" y="87389"/>
                </a:lnTo>
                <a:lnTo>
                  <a:pt x="2293292" y="99972"/>
                </a:lnTo>
                <a:lnTo>
                  <a:pt x="2341184" y="113406"/>
                </a:lnTo>
                <a:lnTo>
                  <a:pt x="2388821" y="127691"/>
                </a:lnTo>
                <a:lnTo>
                  <a:pt x="2436185" y="142831"/>
                </a:lnTo>
                <a:lnTo>
                  <a:pt x="2483254" y="158827"/>
                </a:lnTo>
                <a:lnTo>
                  <a:pt x="2530010" y="175680"/>
                </a:lnTo>
                <a:lnTo>
                  <a:pt x="2576433" y="193394"/>
                </a:lnTo>
                <a:lnTo>
                  <a:pt x="2622502" y="211968"/>
                </a:lnTo>
                <a:lnTo>
                  <a:pt x="2668197" y="231406"/>
                </a:lnTo>
                <a:lnTo>
                  <a:pt x="2713500" y="251710"/>
                </a:lnTo>
                <a:lnTo>
                  <a:pt x="2758390" y="272880"/>
                </a:lnTo>
                <a:lnTo>
                  <a:pt x="2802847" y="294919"/>
                </a:lnTo>
                <a:lnTo>
                  <a:pt x="2846851" y="317828"/>
                </a:lnTo>
                <a:lnTo>
                  <a:pt x="2890383" y="341611"/>
                </a:lnTo>
                <a:lnTo>
                  <a:pt x="2933423" y="366267"/>
                </a:lnTo>
                <a:lnTo>
                  <a:pt x="2975951" y="391800"/>
                </a:lnTo>
                <a:lnTo>
                  <a:pt x="3017946" y="418211"/>
                </a:lnTo>
                <a:lnTo>
                  <a:pt x="3059390" y="445501"/>
                </a:lnTo>
                <a:lnTo>
                  <a:pt x="3100549" y="473909"/>
                </a:lnTo>
                <a:lnTo>
                  <a:pt x="3140784" y="503217"/>
                </a:lnTo>
                <a:lnTo>
                  <a:pt x="3180115" y="533401"/>
                </a:lnTo>
                <a:lnTo>
                  <a:pt x="3218559" y="564437"/>
                </a:lnTo>
                <a:lnTo>
                  <a:pt x="3256136" y="596302"/>
                </a:lnTo>
                <a:lnTo>
                  <a:pt x="3292864" y="628973"/>
                </a:lnTo>
                <a:lnTo>
                  <a:pt x="3328761" y="662426"/>
                </a:lnTo>
                <a:lnTo>
                  <a:pt x="3363845" y="696637"/>
                </a:lnTo>
                <a:lnTo>
                  <a:pt x="3398137" y="731584"/>
                </a:lnTo>
                <a:lnTo>
                  <a:pt x="3431653" y="767242"/>
                </a:lnTo>
                <a:lnTo>
                  <a:pt x="3464412" y="803588"/>
                </a:lnTo>
                <a:lnTo>
                  <a:pt x="3496433" y="840598"/>
                </a:lnTo>
                <a:lnTo>
                  <a:pt x="3527735" y="878249"/>
                </a:lnTo>
                <a:lnTo>
                  <a:pt x="3558336" y="916518"/>
                </a:lnTo>
                <a:lnTo>
                  <a:pt x="3588254" y="955381"/>
                </a:lnTo>
                <a:lnTo>
                  <a:pt x="3617509" y="994814"/>
                </a:lnTo>
                <a:lnTo>
                  <a:pt x="3646118" y="1034795"/>
                </a:lnTo>
                <a:lnTo>
                  <a:pt x="3674100" y="1075298"/>
                </a:lnTo>
                <a:lnTo>
                  <a:pt x="3701473" y="1116302"/>
                </a:lnTo>
                <a:lnTo>
                  <a:pt x="3728257" y="1157782"/>
                </a:lnTo>
                <a:lnTo>
                  <a:pt x="3754469" y="1199715"/>
                </a:lnTo>
                <a:lnTo>
                  <a:pt x="3780128" y="1242077"/>
                </a:lnTo>
                <a:lnTo>
                  <a:pt x="3805253" y="1284846"/>
                </a:lnTo>
                <a:lnTo>
                  <a:pt x="3829863" y="1327996"/>
                </a:lnTo>
                <a:lnTo>
                  <a:pt x="3853975" y="1371506"/>
                </a:lnTo>
                <a:lnTo>
                  <a:pt x="3878256" y="1416221"/>
                </a:lnTo>
                <a:lnTo>
                  <a:pt x="3925966" y="1506185"/>
                </a:lnTo>
                <a:lnTo>
                  <a:pt x="3972603" y="1596811"/>
                </a:lnTo>
                <a:lnTo>
                  <a:pt x="4018241" y="1688036"/>
                </a:lnTo>
                <a:lnTo>
                  <a:pt x="4062958" y="1779800"/>
                </a:lnTo>
                <a:lnTo>
                  <a:pt x="4128471" y="1918320"/>
                </a:lnTo>
                <a:lnTo>
                  <a:pt x="4213305" y="2104320"/>
                </a:lnTo>
                <a:lnTo>
                  <a:pt x="4336403" y="2385118"/>
                </a:lnTo>
                <a:lnTo>
                  <a:pt x="4456395" y="2667233"/>
                </a:lnTo>
                <a:lnTo>
                  <a:pt x="4534359" y="2858026"/>
                </a:lnTo>
                <a:lnTo>
                  <a:pt x="4590840" y="3001881"/>
                </a:lnTo>
                <a:lnTo>
                  <a:pt x="4645368" y="3146435"/>
                </a:lnTo>
                <a:lnTo>
                  <a:pt x="4697725" y="3291728"/>
                </a:lnTo>
                <a:lnTo>
                  <a:pt x="4731314" y="3389022"/>
                </a:lnTo>
                <a:lnTo>
                  <a:pt x="4763775" y="3486675"/>
                </a:lnTo>
                <a:lnTo>
                  <a:pt x="4795042" y="3584701"/>
                </a:lnTo>
                <a:lnTo>
                  <a:pt x="4825050" y="3683111"/>
                </a:lnTo>
                <a:lnTo>
                  <a:pt x="4853735" y="3781917"/>
                </a:lnTo>
                <a:lnTo>
                  <a:pt x="4881030" y="3881133"/>
                </a:lnTo>
                <a:lnTo>
                  <a:pt x="4906542" y="3978834"/>
                </a:lnTo>
                <a:lnTo>
                  <a:pt x="4930307" y="4075096"/>
                </a:lnTo>
                <a:lnTo>
                  <a:pt x="4952639" y="4171843"/>
                </a:lnTo>
                <a:lnTo>
                  <a:pt x="4973492" y="4269033"/>
                </a:lnTo>
                <a:lnTo>
                  <a:pt x="4992819" y="4366627"/>
                </a:lnTo>
                <a:lnTo>
                  <a:pt x="5010573" y="4464583"/>
                </a:lnTo>
                <a:lnTo>
                  <a:pt x="5026707" y="4562860"/>
                </a:lnTo>
                <a:lnTo>
                  <a:pt x="5041176" y="4661418"/>
                </a:lnTo>
                <a:lnTo>
                  <a:pt x="5053932" y="4760214"/>
                </a:lnTo>
                <a:lnTo>
                  <a:pt x="5064929" y="4859208"/>
                </a:lnTo>
                <a:lnTo>
                  <a:pt x="5074119" y="4958360"/>
                </a:lnTo>
                <a:lnTo>
                  <a:pt x="5081458" y="5057628"/>
                </a:lnTo>
                <a:lnTo>
                  <a:pt x="5084417" y="5107292"/>
                </a:lnTo>
                <a:lnTo>
                  <a:pt x="5086897" y="5156971"/>
                </a:lnTo>
                <a:lnTo>
                  <a:pt x="5088889" y="5206658"/>
                </a:lnTo>
                <a:lnTo>
                  <a:pt x="5090390" y="5256348"/>
                </a:lnTo>
                <a:lnTo>
                  <a:pt x="5091392" y="5306036"/>
                </a:lnTo>
                <a:lnTo>
                  <a:pt x="5091890" y="5355718"/>
                </a:lnTo>
                <a:lnTo>
                  <a:pt x="5091879" y="5405388"/>
                </a:lnTo>
                <a:lnTo>
                  <a:pt x="5091352" y="5455041"/>
                </a:lnTo>
                <a:lnTo>
                  <a:pt x="5090303" y="5504671"/>
                </a:lnTo>
                <a:lnTo>
                  <a:pt x="5088728" y="5554275"/>
                </a:lnTo>
                <a:lnTo>
                  <a:pt x="5086619" y="5603845"/>
                </a:lnTo>
                <a:lnTo>
                  <a:pt x="5083971" y="5653379"/>
                </a:lnTo>
                <a:lnTo>
                  <a:pt x="5080778" y="5702869"/>
                </a:lnTo>
                <a:lnTo>
                  <a:pt x="5077035" y="5752312"/>
                </a:lnTo>
                <a:lnTo>
                  <a:pt x="5072736" y="5801702"/>
                </a:lnTo>
                <a:lnTo>
                  <a:pt x="5067874" y="5851034"/>
                </a:lnTo>
                <a:lnTo>
                  <a:pt x="5062444" y="5900302"/>
                </a:lnTo>
                <a:lnTo>
                  <a:pt x="5056440" y="5949502"/>
                </a:lnTo>
                <a:lnTo>
                  <a:pt x="5049857" y="5998629"/>
                </a:lnTo>
                <a:close/>
              </a:path>
            </a:pathLst>
          </a:custGeom>
          <a:solidFill>
            <a:srgbClr val="6AD4CC">
              <a:alpha val="19999"/>
            </a:srgbClr>
          </a:solidFill>
        </p:spPr>
        <p:txBody>
          <a:bodyPr wrap="square" lIns="0" tIns="0" rIns="0" bIns="0" rtlCol="0"/>
          <a:lstStyle/>
          <a:p/>
        </p:txBody>
      </p:sp>
      <p:sp>
        <p:nvSpPr>
          <p:cNvPr id="17" name="bg object 17"/>
          <p:cNvSpPr/>
          <p:nvPr/>
        </p:nvSpPr>
        <p:spPr>
          <a:xfrm>
            <a:off x="5566013" y="1881442"/>
            <a:ext cx="12068189" cy="8404051"/>
          </a:xfrm>
          <a:prstGeom prst="rect">
            <a:avLst/>
          </a:prstGeom>
          <a:blipFill>
            <a:blip r:embed="rId2" cstate="print"/>
            <a:stretch>
              <a:fillRect/>
            </a:stretch>
          </a:blipFill>
        </p:spPr>
        <p:txBody>
          <a:bodyPr wrap="square" lIns="0" tIns="0" rIns="0" bIns="0" rtlCol="0"/>
          <a:lstStyle/>
          <a:p/>
        </p:txBody>
      </p:sp>
      <p:sp>
        <p:nvSpPr>
          <p:cNvPr id="18" name="bg object 18"/>
          <p:cNvSpPr/>
          <p:nvPr/>
        </p:nvSpPr>
        <p:spPr>
          <a:xfrm>
            <a:off x="14507599" y="0"/>
            <a:ext cx="3780790" cy="6210300"/>
          </a:xfrm>
          <a:custGeom>
            <a:avLst/>
            <a:gdLst/>
            <a:ahLst/>
            <a:cxnLst/>
            <a:rect l="l" t="t" r="r" b="b"/>
            <a:pathLst>
              <a:path w="3780790" h="6210300">
                <a:moveTo>
                  <a:pt x="3780398" y="6210133"/>
                </a:moveTo>
                <a:lnTo>
                  <a:pt x="3720215" y="6171809"/>
                </a:lnTo>
                <a:lnTo>
                  <a:pt x="3677850" y="6144413"/>
                </a:lnTo>
                <a:lnTo>
                  <a:pt x="3635632" y="6116806"/>
                </a:lnTo>
                <a:lnTo>
                  <a:pt x="3593554" y="6088999"/>
                </a:lnTo>
                <a:lnTo>
                  <a:pt x="3551607" y="6061004"/>
                </a:lnTo>
                <a:lnTo>
                  <a:pt x="3509785" y="6032832"/>
                </a:lnTo>
                <a:lnTo>
                  <a:pt x="3468079" y="6004493"/>
                </a:lnTo>
                <a:lnTo>
                  <a:pt x="3426483" y="5975999"/>
                </a:lnTo>
                <a:lnTo>
                  <a:pt x="3384988" y="5947361"/>
                </a:lnTo>
                <a:lnTo>
                  <a:pt x="3343587" y="5918591"/>
                </a:lnTo>
                <a:lnTo>
                  <a:pt x="3302272" y="5889698"/>
                </a:lnTo>
                <a:lnTo>
                  <a:pt x="3261036" y="5860696"/>
                </a:lnTo>
                <a:lnTo>
                  <a:pt x="3219871" y="5831593"/>
                </a:lnTo>
                <a:lnTo>
                  <a:pt x="3178770" y="5802403"/>
                </a:lnTo>
                <a:lnTo>
                  <a:pt x="3096729" y="5743801"/>
                </a:lnTo>
                <a:lnTo>
                  <a:pt x="2728687" y="5478662"/>
                </a:lnTo>
                <a:lnTo>
                  <a:pt x="2605787" y="5390696"/>
                </a:lnTo>
                <a:lnTo>
                  <a:pt x="2523615" y="5332426"/>
                </a:lnTo>
                <a:lnTo>
                  <a:pt x="2482435" y="5303438"/>
                </a:lnTo>
                <a:lnTo>
                  <a:pt x="2441182" y="5274561"/>
                </a:lnTo>
                <a:lnTo>
                  <a:pt x="2399848" y="5245807"/>
                </a:lnTo>
                <a:lnTo>
                  <a:pt x="2358427" y="5217188"/>
                </a:lnTo>
                <a:lnTo>
                  <a:pt x="2316909" y="5188714"/>
                </a:lnTo>
                <a:lnTo>
                  <a:pt x="2275289" y="5160396"/>
                </a:lnTo>
                <a:lnTo>
                  <a:pt x="2233558" y="5132247"/>
                </a:lnTo>
                <a:lnTo>
                  <a:pt x="2191708" y="5104276"/>
                </a:lnTo>
                <a:lnTo>
                  <a:pt x="2149733" y="5076495"/>
                </a:lnTo>
                <a:lnTo>
                  <a:pt x="2107623" y="5048915"/>
                </a:lnTo>
                <a:lnTo>
                  <a:pt x="2065373" y="5021548"/>
                </a:lnTo>
                <a:lnTo>
                  <a:pt x="2022974" y="4994403"/>
                </a:lnTo>
                <a:lnTo>
                  <a:pt x="1980419" y="4967494"/>
                </a:lnTo>
                <a:lnTo>
                  <a:pt x="1937700" y="4940829"/>
                </a:lnTo>
                <a:lnTo>
                  <a:pt x="1894809" y="4914422"/>
                </a:lnTo>
                <a:lnTo>
                  <a:pt x="1851739" y="4888282"/>
                </a:lnTo>
                <a:lnTo>
                  <a:pt x="1808483" y="4862422"/>
                </a:lnTo>
                <a:lnTo>
                  <a:pt x="1765032" y="4836851"/>
                </a:lnTo>
                <a:lnTo>
                  <a:pt x="1721379" y="4811582"/>
                </a:lnTo>
                <a:lnTo>
                  <a:pt x="1677518" y="4786625"/>
                </a:lnTo>
                <a:lnTo>
                  <a:pt x="1545061" y="4711835"/>
                </a:lnTo>
                <a:lnTo>
                  <a:pt x="1500951" y="4686816"/>
                </a:lnTo>
                <a:lnTo>
                  <a:pt x="1456920" y="4661681"/>
                </a:lnTo>
                <a:lnTo>
                  <a:pt x="1413000" y="4636383"/>
                </a:lnTo>
                <a:lnTo>
                  <a:pt x="1369226" y="4610880"/>
                </a:lnTo>
                <a:lnTo>
                  <a:pt x="1325632" y="4585127"/>
                </a:lnTo>
                <a:lnTo>
                  <a:pt x="1282252" y="4559081"/>
                </a:lnTo>
                <a:lnTo>
                  <a:pt x="1239120" y="4532696"/>
                </a:lnTo>
                <a:lnTo>
                  <a:pt x="1196269" y="4505929"/>
                </a:lnTo>
                <a:lnTo>
                  <a:pt x="1153734" y="4478736"/>
                </a:lnTo>
                <a:lnTo>
                  <a:pt x="1111549" y="4451073"/>
                </a:lnTo>
                <a:lnTo>
                  <a:pt x="1069748" y="4422895"/>
                </a:lnTo>
                <a:lnTo>
                  <a:pt x="1028364" y="4394159"/>
                </a:lnTo>
                <a:lnTo>
                  <a:pt x="987432" y="4364820"/>
                </a:lnTo>
                <a:lnTo>
                  <a:pt x="946986" y="4334834"/>
                </a:lnTo>
                <a:lnTo>
                  <a:pt x="907059" y="4304158"/>
                </a:lnTo>
                <a:lnTo>
                  <a:pt x="867686" y="4272747"/>
                </a:lnTo>
                <a:lnTo>
                  <a:pt x="828901" y="4240557"/>
                </a:lnTo>
                <a:lnTo>
                  <a:pt x="790737" y="4207544"/>
                </a:lnTo>
                <a:lnTo>
                  <a:pt x="753229" y="4173664"/>
                </a:lnTo>
                <a:lnTo>
                  <a:pt x="716410" y="4138872"/>
                </a:lnTo>
                <a:lnTo>
                  <a:pt x="680314" y="4103125"/>
                </a:lnTo>
                <a:lnTo>
                  <a:pt x="644977" y="4066379"/>
                </a:lnTo>
                <a:lnTo>
                  <a:pt x="611699" y="4030373"/>
                </a:lnTo>
                <a:lnTo>
                  <a:pt x="579209" y="3993591"/>
                </a:lnTo>
                <a:lnTo>
                  <a:pt x="547516" y="3956059"/>
                </a:lnTo>
                <a:lnTo>
                  <a:pt x="516629" y="3917802"/>
                </a:lnTo>
                <a:lnTo>
                  <a:pt x="486558" y="3878845"/>
                </a:lnTo>
                <a:lnTo>
                  <a:pt x="457312" y="3839213"/>
                </a:lnTo>
                <a:lnTo>
                  <a:pt x="428901" y="3798932"/>
                </a:lnTo>
                <a:lnTo>
                  <a:pt x="401334" y="3758026"/>
                </a:lnTo>
                <a:lnTo>
                  <a:pt x="374620" y="3716522"/>
                </a:lnTo>
                <a:lnTo>
                  <a:pt x="348769" y="3674444"/>
                </a:lnTo>
                <a:lnTo>
                  <a:pt x="323790" y="3631818"/>
                </a:lnTo>
                <a:lnTo>
                  <a:pt x="299692" y="3588669"/>
                </a:lnTo>
                <a:lnTo>
                  <a:pt x="276486" y="3545022"/>
                </a:lnTo>
                <a:lnTo>
                  <a:pt x="254181" y="3500903"/>
                </a:lnTo>
                <a:lnTo>
                  <a:pt x="232785" y="3456336"/>
                </a:lnTo>
                <a:lnTo>
                  <a:pt x="212308" y="3411348"/>
                </a:lnTo>
                <a:lnTo>
                  <a:pt x="192760" y="3365962"/>
                </a:lnTo>
                <a:lnTo>
                  <a:pt x="174151" y="3320206"/>
                </a:lnTo>
                <a:lnTo>
                  <a:pt x="156489" y="3274103"/>
                </a:lnTo>
                <a:lnTo>
                  <a:pt x="139784" y="3227679"/>
                </a:lnTo>
                <a:lnTo>
                  <a:pt x="124045" y="3180959"/>
                </a:lnTo>
                <a:lnTo>
                  <a:pt x="109282" y="3133969"/>
                </a:lnTo>
                <a:lnTo>
                  <a:pt x="95505" y="3086734"/>
                </a:lnTo>
                <a:lnTo>
                  <a:pt x="82019" y="3037786"/>
                </a:lnTo>
                <a:lnTo>
                  <a:pt x="69529" y="2988564"/>
                </a:lnTo>
                <a:lnTo>
                  <a:pt x="58041" y="2939089"/>
                </a:lnTo>
                <a:lnTo>
                  <a:pt x="47564" y="2889386"/>
                </a:lnTo>
                <a:lnTo>
                  <a:pt x="38104" y="2839476"/>
                </a:lnTo>
                <a:lnTo>
                  <a:pt x="29670" y="2789381"/>
                </a:lnTo>
                <a:lnTo>
                  <a:pt x="22270" y="2739126"/>
                </a:lnTo>
                <a:lnTo>
                  <a:pt x="15910" y="2688731"/>
                </a:lnTo>
                <a:lnTo>
                  <a:pt x="10600" y="2638221"/>
                </a:lnTo>
                <a:lnTo>
                  <a:pt x="6346" y="2587616"/>
                </a:lnTo>
                <a:lnTo>
                  <a:pt x="3156" y="2536941"/>
                </a:lnTo>
                <a:lnTo>
                  <a:pt x="1038" y="2486217"/>
                </a:lnTo>
                <a:lnTo>
                  <a:pt x="0" y="2435467"/>
                </a:lnTo>
                <a:lnTo>
                  <a:pt x="48" y="2384714"/>
                </a:lnTo>
                <a:lnTo>
                  <a:pt x="1192" y="2333979"/>
                </a:lnTo>
                <a:lnTo>
                  <a:pt x="3439" y="2283287"/>
                </a:lnTo>
                <a:lnTo>
                  <a:pt x="6796" y="2232659"/>
                </a:lnTo>
                <a:lnTo>
                  <a:pt x="11271" y="2182118"/>
                </a:lnTo>
                <a:lnTo>
                  <a:pt x="16872" y="2131687"/>
                </a:lnTo>
                <a:lnTo>
                  <a:pt x="23606" y="2081387"/>
                </a:lnTo>
                <a:lnTo>
                  <a:pt x="31482" y="2031243"/>
                </a:lnTo>
                <a:lnTo>
                  <a:pt x="40506" y="1981275"/>
                </a:lnTo>
                <a:lnTo>
                  <a:pt x="50438" y="1933432"/>
                </a:lnTo>
                <a:lnTo>
                  <a:pt x="61766" y="1885761"/>
                </a:lnTo>
                <a:lnTo>
                  <a:pt x="74430" y="1838278"/>
                </a:lnTo>
                <a:lnTo>
                  <a:pt x="88372" y="1790998"/>
                </a:lnTo>
                <a:lnTo>
                  <a:pt x="103532" y="1743936"/>
                </a:lnTo>
                <a:lnTo>
                  <a:pt x="119849" y="1697108"/>
                </a:lnTo>
                <a:lnTo>
                  <a:pt x="137266" y="1650528"/>
                </a:lnTo>
                <a:lnTo>
                  <a:pt x="155723" y="1604211"/>
                </a:lnTo>
                <a:lnTo>
                  <a:pt x="175159" y="1558173"/>
                </a:lnTo>
                <a:lnTo>
                  <a:pt x="195517" y="1512429"/>
                </a:lnTo>
                <a:lnTo>
                  <a:pt x="216735" y="1466993"/>
                </a:lnTo>
                <a:lnTo>
                  <a:pt x="238756" y="1421881"/>
                </a:lnTo>
                <a:lnTo>
                  <a:pt x="261519" y="1377108"/>
                </a:lnTo>
                <a:lnTo>
                  <a:pt x="284966" y="1332689"/>
                </a:lnTo>
                <a:lnTo>
                  <a:pt x="309036" y="1288639"/>
                </a:lnTo>
                <a:lnTo>
                  <a:pt x="333670" y="1244973"/>
                </a:lnTo>
                <a:lnTo>
                  <a:pt x="358810" y="1201706"/>
                </a:lnTo>
                <a:lnTo>
                  <a:pt x="384394" y="1158853"/>
                </a:lnTo>
                <a:lnTo>
                  <a:pt x="410365" y="1116429"/>
                </a:lnTo>
                <a:lnTo>
                  <a:pt x="436663" y="1074450"/>
                </a:lnTo>
                <a:lnTo>
                  <a:pt x="463228" y="1032931"/>
                </a:lnTo>
                <a:lnTo>
                  <a:pt x="516923" y="951330"/>
                </a:lnTo>
                <a:lnTo>
                  <a:pt x="545525" y="908940"/>
                </a:lnTo>
                <a:lnTo>
                  <a:pt x="574637" y="866972"/>
                </a:lnTo>
                <a:lnTo>
                  <a:pt x="604251" y="825423"/>
                </a:lnTo>
                <a:lnTo>
                  <a:pt x="634359" y="784291"/>
                </a:lnTo>
                <a:lnTo>
                  <a:pt x="664952" y="743571"/>
                </a:lnTo>
                <a:lnTo>
                  <a:pt x="696022" y="703262"/>
                </a:lnTo>
                <a:lnTo>
                  <a:pt x="727560" y="663360"/>
                </a:lnTo>
                <a:lnTo>
                  <a:pt x="759560" y="623862"/>
                </a:lnTo>
                <a:lnTo>
                  <a:pt x="792012" y="584765"/>
                </a:lnTo>
                <a:lnTo>
                  <a:pt x="824907" y="546066"/>
                </a:lnTo>
                <a:lnTo>
                  <a:pt x="858239" y="507761"/>
                </a:lnTo>
                <a:lnTo>
                  <a:pt x="891997" y="469849"/>
                </a:lnTo>
                <a:lnTo>
                  <a:pt x="926175" y="432325"/>
                </a:lnTo>
                <a:lnTo>
                  <a:pt x="960764" y="395186"/>
                </a:lnTo>
                <a:lnTo>
                  <a:pt x="995756" y="358431"/>
                </a:lnTo>
                <a:lnTo>
                  <a:pt x="1031142" y="322054"/>
                </a:lnTo>
                <a:lnTo>
                  <a:pt x="1066914" y="286054"/>
                </a:lnTo>
                <a:lnTo>
                  <a:pt x="1103064" y="250428"/>
                </a:lnTo>
                <a:lnTo>
                  <a:pt x="1139583" y="215171"/>
                </a:lnTo>
                <a:lnTo>
                  <a:pt x="1176464" y="180282"/>
                </a:lnTo>
                <a:lnTo>
                  <a:pt x="1213697" y="145757"/>
                </a:lnTo>
                <a:lnTo>
                  <a:pt x="1251276" y="111593"/>
                </a:lnTo>
                <a:lnTo>
                  <a:pt x="1289191" y="77788"/>
                </a:lnTo>
                <a:lnTo>
                  <a:pt x="1327434" y="44337"/>
                </a:lnTo>
                <a:lnTo>
                  <a:pt x="1365996" y="11238"/>
                </a:lnTo>
                <a:lnTo>
                  <a:pt x="3780398" y="0"/>
                </a:lnTo>
                <a:lnTo>
                  <a:pt x="3780398" y="6210133"/>
                </a:lnTo>
                <a:close/>
              </a:path>
            </a:pathLst>
          </a:custGeom>
          <a:solidFill>
            <a:srgbClr val="6AD4CC">
              <a:alpha val="19999"/>
            </a:srgbClr>
          </a:solidFill>
        </p:spPr>
        <p:txBody>
          <a:bodyPr wrap="square" lIns="0" tIns="0" rIns="0" bIns="0" rtlCol="0"/>
          <a:lstStyle/>
          <a:p/>
        </p:txBody>
      </p:sp>
      <p:sp>
        <p:nvSpPr>
          <p:cNvPr id="19" name="bg object 19"/>
          <p:cNvSpPr/>
          <p:nvPr/>
        </p:nvSpPr>
        <p:spPr>
          <a:xfrm>
            <a:off x="0" y="6074880"/>
            <a:ext cx="4963385" cy="4211231"/>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ctrTitle"/>
          </p:nvPr>
        </p:nvSpPr>
        <p:spPr>
          <a:xfrm>
            <a:off x="1165722" y="652333"/>
            <a:ext cx="15956554" cy="635000"/>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0" i="0">
                <a:solidFill>
                  <a:schemeClr val="tx1"/>
                </a:solidFill>
                <a:latin typeface="Arial"/>
                <a:cs typeface="Arial"/>
              </a:defRPr>
            </a:lvl1pPr>
          </a:lstStyle>
          <a:p/>
        </p:txBody>
      </p:sp>
      <p:sp>
        <p:nvSpPr>
          <p:cNvPr id="3" name="Holder 3"/>
          <p:cNvSpPr>
            <a:spLocks noGrp="1"/>
          </p:cNvSpPr>
          <p:nvPr>
            <p:ph type="body" idx="1"/>
          </p:nvPr>
        </p:nvSpPr>
        <p:spPr/>
        <p:txBody>
          <a:bodyPr lIns="0" tIns="0" rIns="0" bIns="0"/>
          <a:lstStyle>
            <a:lvl1pPr>
              <a:defRPr sz="4100" b="1" i="0">
                <a:solidFill>
                  <a:srgbClr val="F71B1B"/>
                </a:solidFill>
                <a:latin typeface="TeXGyreTermes"/>
                <a:cs typeface="TeXGyreTermes"/>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0" i="0">
                <a:solidFill>
                  <a:schemeClr val="tx1"/>
                </a:solidFill>
                <a:latin typeface="Arial"/>
                <a:cs typeface="Arial"/>
              </a:defRPr>
            </a:lvl1pPr>
          </a:lstStyle>
          <a:p/>
        </p:txBody>
      </p:sp>
      <p:sp>
        <p:nvSpPr>
          <p:cNvPr id="3" name="Holder 3"/>
          <p:cNvSpPr>
            <a:spLocks noGrp="1"/>
          </p:cNvSpPr>
          <p:nvPr>
            <p:ph idx="2" sz="half"/>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0" i="0">
                <a:solidFill>
                  <a:schemeClr val="tx1"/>
                </a:solidFill>
                <a:latin typeface="Arial"/>
                <a:cs typeface="Arial"/>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90881" y="684817"/>
            <a:ext cx="14706237" cy="645794"/>
          </a:xfrm>
          <a:prstGeom prst="rect">
            <a:avLst/>
          </a:prstGeom>
        </p:spPr>
        <p:txBody>
          <a:bodyPr wrap="square" lIns="0" tIns="0" rIns="0" bIns="0">
            <a:spAutoFit/>
          </a:bodyPr>
          <a:lstStyle>
            <a:lvl1pPr>
              <a:defRPr sz="4050" b="0" i="0">
                <a:solidFill>
                  <a:schemeClr val="tx1"/>
                </a:solidFill>
                <a:latin typeface="Arial"/>
                <a:cs typeface="Arial"/>
              </a:defRPr>
            </a:lvl1pPr>
          </a:lstStyle>
          <a:p/>
        </p:txBody>
      </p:sp>
      <p:sp>
        <p:nvSpPr>
          <p:cNvPr id="3" name="Holder 3"/>
          <p:cNvSpPr>
            <a:spLocks noGrp="1"/>
          </p:cNvSpPr>
          <p:nvPr>
            <p:ph type="body" idx="1"/>
          </p:nvPr>
        </p:nvSpPr>
        <p:spPr>
          <a:xfrm>
            <a:off x="292100" y="1610306"/>
            <a:ext cx="17703800" cy="3529965"/>
          </a:xfrm>
          <a:prstGeom prst="rect">
            <a:avLst/>
          </a:prstGeom>
        </p:spPr>
        <p:txBody>
          <a:bodyPr wrap="square" lIns="0" tIns="0" rIns="0" bIns="0">
            <a:spAutoFit/>
          </a:bodyPr>
          <a:lstStyle>
            <a:lvl1pPr>
              <a:defRPr sz="4100" b="1" i="0">
                <a:solidFill>
                  <a:srgbClr val="F71B1B"/>
                </a:solidFill>
                <a:latin typeface="TeXGyreTermes"/>
                <a:cs typeface="TeXGyreTermes"/>
              </a:defRPr>
            </a:lvl1pPr>
          </a:lstStyle>
          <a:p/>
        </p:txBody>
      </p:sp>
      <p:sp>
        <p:nvSpPr>
          <p:cNvPr id="4" name="Holder 4"/>
          <p:cNvSpPr>
            <a:spLocks noGrp="1"/>
          </p:cNvSpPr>
          <p:nvPr>
            <p:ph type="ftr" idx="5" sz="quarter"/>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 Id="rId3"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 Id="rId3"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jpg"/><Relationship Id="rId3" Type="http://schemas.openxmlformats.org/officeDocument/2006/relationships/image" Target="../media/image49.png"/><Relationship Id="rId4" Type="http://schemas.openxmlformats.org/officeDocument/2006/relationships/image" Target="../media/image50.jpg"/><Relationship Id="rId5" Type="http://schemas.openxmlformats.org/officeDocument/2006/relationships/image" Target="../media/image51.jpg"/><Relationship Id="rId6" Type="http://schemas.openxmlformats.org/officeDocument/2006/relationships/image" Target="../media/image52.jpg"/><Relationship Id="rId7" Type="http://schemas.openxmlformats.org/officeDocument/2006/relationships/image" Target="../media/image5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 Id="rId3" Type="http://schemas.openxmlformats.org/officeDocument/2006/relationships/image" Target="../media/image68.jpg"/><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688070"/>
          </a:xfrm>
          <a:custGeom>
            <a:avLst/>
            <a:gdLst/>
            <a:ahLst/>
            <a:cxnLst/>
            <a:rect l="l" t="t" r="r" b="b"/>
            <a:pathLst>
              <a:path w="18288000" h="8688070">
                <a:moveTo>
                  <a:pt x="0" y="8688048"/>
                </a:moveTo>
                <a:lnTo>
                  <a:pt x="18288000" y="8688048"/>
                </a:lnTo>
                <a:lnTo>
                  <a:pt x="18288000" y="0"/>
                </a:lnTo>
                <a:lnTo>
                  <a:pt x="0" y="0"/>
                </a:lnTo>
                <a:lnTo>
                  <a:pt x="0" y="8688048"/>
                </a:lnTo>
                <a:close/>
              </a:path>
            </a:pathLst>
          </a:custGeom>
          <a:solidFill>
            <a:srgbClr val="F7F5F0"/>
          </a:solidFill>
        </p:spPr>
        <p:txBody>
          <a:bodyPr wrap="square" lIns="0" tIns="0" rIns="0" bIns="0" rtlCol="0"/>
          <a:lstStyle/>
          <a:p/>
        </p:txBody>
      </p:sp>
      <p:grpSp>
        <p:nvGrpSpPr>
          <p:cNvPr id="3" name="object 3"/>
          <p:cNvGrpSpPr/>
          <p:nvPr/>
        </p:nvGrpSpPr>
        <p:grpSpPr>
          <a:xfrm>
            <a:off x="0" y="8681343"/>
            <a:ext cx="18288000" cy="1605915"/>
            <a:chOff x="0" y="8681343"/>
            <a:chExt cx="18288000" cy="1605915"/>
          </a:xfrm>
        </p:grpSpPr>
        <p:sp>
          <p:nvSpPr>
            <p:cNvPr id="4" name="object 4"/>
            <p:cNvSpPr/>
            <p:nvPr/>
          </p:nvSpPr>
          <p:spPr>
            <a:xfrm>
              <a:off x="0" y="8688048"/>
              <a:ext cx="18288000" cy="1599565"/>
            </a:xfrm>
            <a:custGeom>
              <a:avLst/>
              <a:gdLst/>
              <a:ahLst/>
              <a:cxnLst/>
              <a:rect l="l" t="t" r="r" b="b"/>
              <a:pathLst>
                <a:path w="18288000" h="1599565">
                  <a:moveTo>
                    <a:pt x="0" y="0"/>
                  </a:moveTo>
                  <a:lnTo>
                    <a:pt x="18288000" y="0"/>
                  </a:lnTo>
                  <a:lnTo>
                    <a:pt x="18288000" y="1598947"/>
                  </a:lnTo>
                  <a:lnTo>
                    <a:pt x="0" y="1598947"/>
                  </a:lnTo>
                  <a:lnTo>
                    <a:pt x="0" y="0"/>
                  </a:lnTo>
                  <a:close/>
                </a:path>
              </a:pathLst>
            </a:custGeom>
            <a:solidFill>
              <a:srgbClr val="FFFFFF"/>
            </a:solidFill>
          </p:spPr>
          <p:txBody>
            <a:bodyPr wrap="square" lIns="0" tIns="0" rIns="0" bIns="0" rtlCol="0"/>
            <a:lstStyle/>
            <a:p/>
          </p:txBody>
        </p:sp>
        <p:sp>
          <p:nvSpPr>
            <p:cNvPr id="5" name="object 5"/>
            <p:cNvSpPr/>
            <p:nvPr/>
          </p:nvSpPr>
          <p:spPr>
            <a:xfrm>
              <a:off x="0" y="8681343"/>
              <a:ext cx="18288000" cy="13970"/>
            </a:xfrm>
            <a:custGeom>
              <a:avLst/>
              <a:gdLst/>
              <a:ahLst/>
              <a:cxnLst/>
              <a:rect l="l" t="t" r="r" b="b"/>
              <a:pathLst>
                <a:path w="18288000" h="13970">
                  <a:moveTo>
                    <a:pt x="0" y="13409"/>
                  </a:moveTo>
                  <a:lnTo>
                    <a:pt x="0" y="0"/>
                  </a:lnTo>
                  <a:lnTo>
                    <a:pt x="18288000" y="0"/>
                  </a:lnTo>
                  <a:lnTo>
                    <a:pt x="18288000" y="13409"/>
                  </a:lnTo>
                  <a:lnTo>
                    <a:pt x="0" y="13409"/>
                  </a:lnTo>
                  <a:close/>
                </a:path>
              </a:pathLst>
            </a:custGeom>
            <a:solidFill>
              <a:srgbClr val="000000"/>
            </a:solidFill>
          </p:spPr>
          <p:txBody>
            <a:bodyPr wrap="square" lIns="0" tIns="0" rIns="0" bIns="0" rtlCol="0"/>
            <a:lstStyle/>
            <a:p/>
          </p:txBody>
        </p:sp>
      </p:grpSp>
      <p:sp>
        <p:nvSpPr>
          <p:cNvPr id="6" name="object 6"/>
          <p:cNvSpPr/>
          <p:nvPr/>
        </p:nvSpPr>
        <p:spPr>
          <a:xfrm>
            <a:off x="11474714" y="1494726"/>
            <a:ext cx="6048389" cy="6048371"/>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1001552" y="9217668"/>
            <a:ext cx="15835630" cy="645795"/>
          </a:xfrm>
          <a:prstGeom prst="rect">
            <a:avLst/>
          </a:prstGeom>
        </p:spPr>
        <p:txBody>
          <a:bodyPr wrap="square" lIns="0" tIns="15240" rIns="0" bIns="0" rtlCol="0" vert="horz">
            <a:spAutoFit/>
          </a:bodyPr>
          <a:lstStyle/>
          <a:p>
            <a:pPr marL="12700">
              <a:lnSpc>
                <a:spcPct val="100000"/>
              </a:lnSpc>
              <a:spcBef>
                <a:spcPts val="120"/>
              </a:spcBef>
            </a:pPr>
            <a:r>
              <a:rPr dirty="0" sz="4050" spc="-204">
                <a:latin typeface="Arial"/>
                <a:cs typeface="Arial"/>
              </a:rPr>
              <a:t>CƠ</a:t>
            </a:r>
            <a:r>
              <a:rPr dirty="0" sz="4050" spc="-190">
                <a:latin typeface="Arial"/>
                <a:cs typeface="Arial"/>
              </a:rPr>
              <a:t> </a:t>
            </a:r>
            <a:r>
              <a:rPr dirty="0" sz="4050" spc="-125">
                <a:latin typeface="Arial"/>
                <a:cs typeface="Arial"/>
              </a:rPr>
              <a:t>SỞ</a:t>
            </a:r>
            <a:r>
              <a:rPr dirty="0" sz="4050" spc="-190">
                <a:latin typeface="Arial"/>
                <a:cs typeface="Arial"/>
              </a:rPr>
              <a:t> </a:t>
            </a:r>
            <a:r>
              <a:rPr dirty="0" sz="4050" spc="-140">
                <a:latin typeface="Arial"/>
                <a:cs typeface="Arial"/>
              </a:rPr>
              <a:t>DỮ</a:t>
            </a:r>
            <a:r>
              <a:rPr dirty="0" sz="4050" spc="-190">
                <a:latin typeface="Arial"/>
                <a:cs typeface="Arial"/>
              </a:rPr>
              <a:t> </a:t>
            </a:r>
            <a:r>
              <a:rPr dirty="0" sz="4050" spc="-35">
                <a:latin typeface="Arial"/>
                <a:cs typeface="Arial"/>
              </a:rPr>
              <a:t>LIỆU</a:t>
            </a:r>
            <a:r>
              <a:rPr dirty="0" sz="4050" spc="-190">
                <a:latin typeface="Arial"/>
                <a:cs typeface="Arial"/>
              </a:rPr>
              <a:t> </a:t>
            </a:r>
            <a:r>
              <a:rPr dirty="0" sz="4050">
                <a:latin typeface="Arial"/>
                <a:cs typeface="Arial"/>
              </a:rPr>
              <a:t>TẬP</a:t>
            </a:r>
            <a:r>
              <a:rPr dirty="0" sz="4050" spc="-190">
                <a:latin typeface="Arial"/>
                <a:cs typeface="Arial"/>
              </a:rPr>
              <a:t> </a:t>
            </a:r>
            <a:r>
              <a:rPr dirty="0" sz="4050" spc="-70">
                <a:latin typeface="Arial"/>
                <a:cs typeface="Arial"/>
              </a:rPr>
              <a:t>TRUNG</a:t>
            </a:r>
            <a:r>
              <a:rPr dirty="0" sz="4050" spc="-190">
                <a:latin typeface="Arial"/>
                <a:cs typeface="Arial"/>
              </a:rPr>
              <a:t> </a:t>
            </a:r>
            <a:r>
              <a:rPr dirty="0" sz="4050" spc="15">
                <a:latin typeface="Arial"/>
                <a:cs typeface="Arial"/>
              </a:rPr>
              <a:t>XÂY</a:t>
            </a:r>
            <a:r>
              <a:rPr dirty="0" sz="4050" spc="-190">
                <a:latin typeface="Arial"/>
                <a:cs typeface="Arial"/>
              </a:rPr>
              <a:t> </a:t>
            </a:r>
            <a:r>
              <a:rPr dirty="0" sz="4050" spc="-80">
                <a:latin typeface="Arial"/>
                <a:cs typeface="Arial"/>
              </a:rPr>
              <a:t>DỰNG</a:t>
            </a:r>
            <a:r>
              <a:rPr dirty="0" sz="4050" spc="-190">
                <a:latin typeface="Arial"/>
                <a:cs typeface="Arial"/>
              </a:rPr>
              <a:t> </a:t>
            </a:r>
            <a:r>
              <a:rPr dirty="0" sz="4050" spc="-45">
                <a:latin typeface="Arial"/>
                <a:cs typeface="Arial"/>
              </a:rPr>
              <a:t>WEBSITE</a:t>
            </a:r>
            <a:r>
              <a:rPr dirty="0" sz="4050" spc="-190">
                <a:latin typeface="Arial"/>
                <a:cs typeface="Arial"/>
              </a:rPr>
              <a:t> </a:t>
            </a:r>
            <a:r>
              <a:rPr dirty="0" sz="4050" spc="114">
                <a:latin typeface="Arial"/>
                <a:cs typeface="Arial"/>
              </a:rPr>
              <a:t>BÁN</a:t>
            </a:r>
            <a:r>
              <a:rPr dirty="0" sz="4050" spc="-190">
                <a:latin typeface="Arial"/>
                <a:cs typeface="Arial"/>
              </a:rPr>
              <a:t> </a:t>
            </a:r>
            <a:r>
              <a:rPr dirty="0" sz="4050" spc="-5">
                <a:latin typeface="Arial"/>
                <a:cs typeface="Arial"/>
              </a:rPr>
              <a:t>MỸ</a:t>
            </a:r>
            <a:r>
              <a:rPr dirty="0" sz="4050" spc="-190">
                <a:latin typeface="Arial"/>
                <a:cs typeface="Arial"/>
              </a:rPr>
              <a:t> </a:t>
            </a:r>
            <a:r>
              <a:rPr dirty="0" sz="4050" spc="120">
                <a:latin typeface="Arial"/>
                <a:cs typeface="Arial"/>
              </a:rPr>
              <a:t>PHẨM</a:t>
            </a:r>
            <a:endParaRPr sz="4050">
              <a:latin typeface="Arial"/>
              <a:cs typeface="Arial"/>
            </a:endParaRPr>
          </a:p>
        </p:txBody>
      </p:sp>
      <p:sp>
        <p:nvSpPr>
          <p:cNvPr id="8" name="object 8"/>
          <p:cNvSpPr txBox="1"/>
          <p:nvPr/>
        </p:nvSpPr>
        <p:spPr>
          <a:xfrm>
            <a:off x="1016000" y="5136095"/>
            <a:ext cx="8180070" cy="1869439"/>
          </a:xfrm>
          <a:prstGeom prst="rect">
            <a:avLst/>
          </a:prstGeom>
        </p:spPr>
        <p:txBody>
          <a:bodyPr wrap="square" lIns="0" tIns="12065" rIns="0" bIns="0" rtlCol="0" vert="horz">
            <a:spAutoFit/>
          </a:bodyPr>
          <a:lstStyle/>
          <a:p>
            <a:pPr marL="12700">
              <a:lnSpc>
                <a:spcPts val="3720"/>
              </a:lnSpc>
              <a:spcBef>
                <a:spcPts val="95"/>
              </a:spcBef>
              <a:tabLst>
                <a:tab pos="3937000" algn="l"/>
              </a:tabLst>
            </a:pPr>
            <a:r>
              <a:rPr dirty="0" sz="3250" spc="65">
                <a:latin typeface="Arial"/>
                <a:cs typeface="Arial"/>
              </a:rPr>
              <a:t>Sinh </a:t>
            </a:r>
            <a:r>
              <a:rPr dirty="0" sz="3250" spc="55">
                <a:latin typeface="Arial"/>
                <a:cs typeface="Arial"/>
              </a:rPr>
              <a:t>viên</a:t>
            </a:r>
            <a:r>
              <a:rPr dirty="0" sz="3250" spc="-360">
                <a:latin typeface="Arial"/>
                <a:cs typeface="Arial"/>
              </a:rPr>
              <a:t> </a:t>
            </a:r>
            <a:r>
              <a:rPr dirty="0" sz="3250" spc="130">
                <a:latin typeface="Arial"/>
                <a:cs typeface="Arial"/>
              </a:rPr>
              <a:t>thực</a:t>
            </a:r>
            <a:r>
              <a:rPr dirty="0" sz="3250" spc="-150">
                <a:latin typeface="Arial"/>
                <a:cs typeface="Arial"/>
              </a:rPr>
              <a:t> </a:t>
            </a:r>
            <a:r>
              <a:rPr dirty="0" sz="3250" spc="20">
                <a:latin typeface="Arial"/>
                <a:cs typeface="Arial"/>
              </a:rPr>
              <a:t>hiện:	</a:t>
            </a:r>
            <a:r>
              <a:rPr dirty="0" sz="3250" spc="90">
                <a:latin typeface="Arial"/>
                <a:cs typeface="Arial"/>
              </a:rPr>
              <a:t>Nguyễn </a:t>
            </a:r>
            <a:r>
              <a:rPr dirty="0" sz="3250">
                <a:latin typeface="Arial"/>
                <a:cs typeface="Arial"/>
              </a:rPr>
              <a:t>Đức</a:t>
            </a:r>
            <a:r>
              <a:rPr dirty="0" sz="3250" spc="-409">
                <a:latin typeface="Arial"/>
                <a:cs typeface="Arial"/>
              </a:rPr>
              <a:t> </a:t>
            </a:r>
            <a:r>
              <a:rPr dirty="0" sz="3250" spc="45">
                <a:latin typeface="Arial"/>
                <a:cs typeface="Arial"/>
              </a:rPr>
              <a:t>Tin</a:t>
            </a:r>
            <a:endParaRPr sz="3250">
              <a:latin typeface="Arial"/>
              <a:cs typeface="Arial"/>
            </a:endParaRPr>
          </a:p>
          <a:p>
            <a:pPr marL="3907154" marR="911225">
              <a:lnSpc>
                <a:spcPts val="3540"/>
              </a:lnSpc>
              <a:spcBef>
                <a:spcPts val="235"/>
              </a:spcBef>
            </a:pPr>
            <a:r>
              <a:rPr dirty="0" sz="3250" spc="90">
                <a:latin typeface="Arial"/>
                <a:cs typeface="Arial"/>
              </a:rPr>
              <a:t>Nguyễn </a:t>
            </a:r>
            <a:r>
              <a:rPr dirty="0" sz="3250" spc="30">
                <a:latin typeface="Arial"/>
                <a:cs typeface="Arial"/>
              </a:rPr>
              <a:t>Thanh</a:t>
            </a:r>
            <a:r>
              <a:rPr dirty="0" sz="3250" spc="-484">
                <a:latin typeface="Arial"/>
                <a:cs typeface="Arial"/>
              </a:rPr>
              <a:t> </a:t>
            </a:r>
            <a:r>
              <a:rPr dirty="0" sz="3250" spc="-5">
                <a:latin typeface="Arial"/>
                <a:cs typeface="Arial"/>
              </a:rPr>
              <a:t>Tú  </a:t>
            </a:r>
            <a:r>
              <a:rPr dirty="0" sz="3250" spc="50">
                <a:latin typeface="Arial"/>
                <a:cs typeface="Arial"/>
              </a:rPr>
              <a:t>Trần </a:t>
            </a:r>
            <a:r>
              <a:rPr dirty="0" sz="3250" spc="35">
                <a:latin typeface="Arial"/>
                <a:cs typeface="Arial"/>
              </a:rPr>
              <a:t>Thái</a:t>
            </a:r>
            <a:r>
              <a:rPr dirty="0" sz="3250" spc="-385">
                <a:latin typeface="Arial"/>
                <a:cs typeface="Arial"/>
              </a:rPr>
              <a:t> </a:t>
            </a:r>
            <a:r>
              <a:rPr dirty="0" sz="3250" spc="85">
                <a:latin typeface="Arial"/>
                <a:cs typeface="Arial"/>
              </a:rPr>
              <a:t>Trung</a:t>
            </a:r>
            <a:endParaRPr sz="3250">
              <a:latin typeface="Arial"/>
              <a:cs typeface="Arial"/>
            </a:endParaRPr>
          </a:p>
          <a:p>
            <a:pPr marL="107314">
              <a:lnSpc>
                <a:spcPts val="3485"/>
              </a:lnSpc>
            </a:pPr>
            <a:r>
              <a:rPr dirty="0" sz="3250" spc="55">
                <a:latin typeface="Arial"/>
                <a:cs typeface="Arial"/>
              </a:rPr>
              <a:t>Giảng</a:t>
            </a:r>
            <a:r>
              <a:rPr dirty="0" sz="3250" spc="-160">
                <a:latin typeface="Arial"/>
                <a:cs typeface="Arial"/>
              </a:rPr>
              <a:t> </a:t>
            </a:r>
            <a:r>
              <a:rPr dirty="0" sz="3250" spc="55">
                <a:latin typeface="Arial"/>
                <a:cs typeface="Arial"/>
              </a:rPr>
              <a:t>viên</a:t>
            </a:r>
            <a:r>
              <a:rPr dirty="0" sz="3250" spc="-160">
                <a:latin typeface="Arial"/>
                <a:cs typeface="Arial"/>
              </a:rPr>
              <a:t> </a:t>
            </a:r>
            <a:r>
              <a:rPr dirty="0" sz="3250" spc="15">
                <a:latin typeface="Arial"/>
                <a:cs typeface="Arial"/>
              </a:rPr>
              <a:t>hướng</a:t>
            </a:r>
            <a:r>
              <a:rPr dirty="0" sz="3250" spc="-160">
                <a:latin typeface="Arial"/>
                <a:cs typeface="Arial"/>
              </a:rPr>
              <a:t> </a:t>
            </a:r>
            <a:r>
              <a:rPr dirty="0" sz="3250" spc="10">
                <a:latin typeface="Arial"/>
                <a:cs typeface="Arial"/>
              </a:rPr>
              <a:t>dẫn:</a:t>
            </a:r>
            <a:r>
              <a:rPr dirty="0" sz="3250" spc="-160">
                <a:latin typeface="Arial"/>
                <a:cs typeface="Arial"/>
              </a:rPr>
              <a:t> </a:t>
            </a:r>
            <a:r>
              <a:rPr dirty="0" sz="3250" spc="-10">
                <a:latin typeface="Arial"/>
                <a:cs typeface="Arial"/>
              </a:rPr>
              <a:t>Thầy.</a:t>
            </a:r>
            <a:r>
              <a:rPr dirty="0" sz="3250" spc="-160">
                <a:latin typeface="Arial"/>
                <a:cs typeface="Arial"/>
              </a:rPr>
              <a:t> </a:t>
            </a:r>
            <a:r>
              <a:rPr dirty="0" sz="3250" spc="5">
                <a:latin typeface="Arial"/>
                <a:cs typeface="Arial"/>
              </a:rPr>
              <a:t>Võ</a:t>
            </a:r>
            <a:r>
              <a:rPr dirty="0" sz="3250" spc="-160">
                <a:latin typeface="Arial"/>
                <a:cs typeface="Arial"/>
              </a:rPr>
              <a:t> </a:t>
            </a:r>
            <a:r>
              <a:rPr dirty="0" sz="3250" spc="40">
                <a:latin typeface="Arial"/>
                <a:cs typeface="Arial"/>
              </a:rPr>
              <a:t>Công</a:t>
            </a:r>
            <a:r>
              <a:rPr dirty="0" sz="3250" spc="-160">
                <a:latin typeface="Arial"/>
                <a:cs typeface="Arial"/>
              </a:rPr>
              <a:t> </a:t>
            </a:r>
            <a:r>
              <a:rPr dirty="0" sz="3250">
                <a:latin typeface="Arial"/>
                <a:cs typeface="Arial"/>
              </a:rPr>
              <a:t>Đình</a:t>
            </a:r>
            <a:endParaRPr sz="3250">
              <a:latin typeface="Arial"/>
              <a:cs typeface="Arial"/>
            </a:endParaRPr>
          </a:p>
        </p:txBody>
      </p:sp>
      <p:sp>
        <p:nvSpPr>
          <p:cNvPr id="9" name="object 9"/>
          <p:cNvSpPr txBox="1">
            <a:spLocks noGrp="1"/>
          </p:cNvSpPr>
          <p:nvPr>
            <p:ph type="title"/>
          </p:nvPr>
        </p:nvSpPr>
        <p:spPr>
          <a:xfrm>
            <a:off x="1016000" y="1533121"/>
            <a:ext cx="5387975" cy="3228975"/>
          </a:xfrm>
          <a:prstGeom prst="rect"/>
        </p:spPr>
        <p:txBody>
          <a:bodyPr wrap="square" lIns="0" tIns="295275" rIns="0" bIns="0" rtlCol="0" vert="horz">
            <a:spAutoFit/>
          </a:bodyPr>
          <a:lstStyle/>
          <a:p>
            <a:pPr marL="12700" marR="5080">
              <a:lnSpc>
                <a:spcPts val="11510"/>
              </a:lnSpc>
              <a:spcBef>
                <a:spcPts val="2325"/>
              </a:spcBef>
            </a:pPr>
            <a:r>
              <a:rPr dirty="0" sz="11400" spc="85"/>
              <a:t>Báo</a:t>
            </a:r>
            <a:r>
              <a:rPr dirty="0" sz="11400" spc="-625"/>
              <a:t> </a:t>
            </a:r>
            <a:r>
              <a:rPr dirty="0" sz="11400" spc="220"/>
              <a:t>cáo  </a:t>
            </a:r>
            <a:r>
              <a:rPr dirty="0" sz="11400" spc="305"/>
              <a:t>cuối</a:t>
            </a:r>
            <a:r>
              <a:rPr dirty="0" sz="11400" spc="-570"/>
              <a:t> </a:t>
            </a:r>
            <a:r>
              <a:rPr dirty="0" sz="11400" spc="570"/>
              <a:t>kỳ</a:t>
            </a:r>
            <a:endParaRPr sz="11400"/>
          </a:p>
        </p:txBody>
      </p:sp>
      <p:sp>
        <p:nvSpPr>
          <p:cNvPr id="10" name="object 10"/>
          <p:cNvSpPr txBox="1"/>
          <p:nvPr/>
        </p:nvSpPr>
        <p:spPr>
          <a:xfrm>
            <a:off x="1016000" y="690126"/>
            <a:ext cx="4531995" cy="385445"/>
          </a:xfrm>
          <a:prstGeom prst="rect">
            <a:avLst/>
          </a:prstGeom>
        </p:spPr>
        <p:txBody>
          <a:bodyPr wrap="square" lIns="0" tIns="13970" rIns="0" bIns="0" rtlCol="0" vert="horz">
            <a:spAutoFit/>
          </a:bodyPr>
          <a:lstStyle/>
          <a:p>
            <a:pPr marL="12700">
              <a:lnSpc>
                <a:spcPct val="100000"/>
              </a:lnSpc>
              <a:spcBef>
                <a:spcPts val="110"/>
              </a:spcBef>
            </a:pPr>
            <a:r>
              <a:rPr dirty="0" sz="2350" spc="110">
                <a:latin typeface="Arial"/>
                <a:cs typeface="Arial"/>
              </a:rPr>
              <a:t>ĐẠI </a:t>
            </a:r>
            <a:r>
              <a:rPr dirty="0" sz="2350" spc="60">
                <a:latin typeface="Arial"/>
                <a:cs typeface="Arial"/>
              </a:rPr>
              <a:t>HỌC </a:t>
            </a:r>
            <a:r>
              <a:rPr dirty="0" sz="2350" spc="20">
                <a:latin typeface="Arial"/>
                <a:cs typeface="Arial"/>
              </a:rPr>
              <a:t>SƯ </a:t>
            </a:r>
            <a:r>
              <a:rPr dirty="0" sz="2350" spc="160">
                <a:latin typeface="Arial"/>
                <a:cs typeface="Arial"/>
              </a:rPr>
              <a:t>PHẠM </a:t>
            </a:r>
            <a:r>
              <a:rPr dirty="0" sz="2350" spc="95">
                <a:latin typeface="Arial"/>
                <a:cs typeface="Arial"/>
              </a:rPr>
              <a:t>ĐÀ</a:t>
            </a:r>
            <a:r>
              <a:rPr dirty="0" sz="2350" spc="270">
                <a:latin typeface="Arial"/>
                <a:cs typeface="Arial"/>
              </a:rPr>
              <a:t> </a:t>
            </a:r>
            <a:r>
              <a:rPr dirty="0" sz="2350" spc="130">
                <a:latin typeface="Arial"/>
                <a:cs typeface="Arial"/>
              </a:rPr>
              <a:t>NẴNG</a:t>
            </a:r>
            <a:endParaRPr sz="235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240560" y="6426890"/>
            <a:ext cx="4047490" cy="3860165"/>
            <a:chOff x="14240560" y="6426890"/>
            <a:chExt cx="4047490" cy="3860165"/>
          </a:xfrm>
        </p:grpSpPr>
        <p:sp>
          <p:nvSpPr>
            <p:cNvPr id="3" name="object 3"/>
            <p:cNvSpPr/>
            <p:nvPr/>
          </p:nvSpPr>
          <p:spPr>
            <a:xfrm>
              <a:off x="14269717" y="6700991"/>
              <a:ext cx="4018279" cy="3586479"/>
            </a:xfrm>
            <a:custGeom>
              <a:avLst/>
              <a:gdLst/>
              <a:ahLst/>
              <a:cxnLst/>
              <a:rect l="l" t="t" r="r" b="b"/>
              <a:pathLst>
                <a:path w="4018280" h="3586479">
                  <a:moveTo>
                    <a:pt x="4018280" y="3586007"/>
                  </a:moveTo>
                  <a:lnTo>
                    <a:pt x="0" y="3586007"/>
                  </a:lnTo>
                  <a:lnTo>
                    <a:pt x="2885" y="3553420"/>
                  </a:lnTo>
                  <a:lnTo>
                    <a:pt x="8486" y="3502989"/>
                  </a:lnTo>
                  <a:lnTo>
                    <a:pt x="15220" y="3452689"/>
                  </a:lnTo>
                  <a:lnTo>
                    <a:pt x="23096" y="3402545"/>
                  </a:lnTo>
                  <a:lnTo>
                    <a:pt x="32120" y="3352577"/>
                  </a:lnTo>
                  <a:lnTo>
                    <a:pt x="42052" y="3304733"/>
                  </a:lnTo>
                  <a:lnTo>
                    <a:pt x="53380" y="3257062"/>
                  </a:lnTo>
                  <a:lnTo>
                    <a:pt x="66044" y="3209579"/>
                  </a:lnTo>
                  <a:lnTo>
                    <a:pt x="79986" y="3162300"/>
                  </a:lnTo>
                  <a:lnTo>
                    <a:pt x="95146" y="3115238"/>
                  </a:lnTo>
                  <a:lnTo>
                    <a:pt x="111463" y="3068410"/>
                  </a:lnTo>
                  <a:lnTo>
                    <a:pt x="128880" y="3021830"/>
                  </a:lnTo>
                  <a:lnTo>
                    <a:pt x="147337" y="2975513"/>
                  </a:lnTo>
                  <a:lnTo>
                    <a:pt x="166773" y="2929475"/>
                  </a:lnTo>
                  <a:lnTo>
                    <a:pt x="187131" y="2883731"/>
                  </a:lnTo>
                  <a:lnTo>
                    <a:pt x="208349" y="2838295"/>
                  </a:lnTo>
                  <a:lnTo>
                    <a:pt x="230370" y="2793183"/>
                  </a:lnTo>
                  <a:lnTo>
                    <a:pt x="253133" y="2748410"/>
                  </a:lnTo>
                  <a:lnTo>
                    <a:pt x="276580" y="2703991"/>
                  </a:lnTo>
                  <a:lnTo>
                    <a:pt x="300650" y="2659941"/>
                  </a:lnTo>
                  <a:lnTo>
                    <a:pt x="325284" y="2616274"/>
                  </a:lnTo>
                  <a:lnTo>
                    <a:pt x="350424" y="2573007"/>
                  </a:lnTo>
                  <a:lnTo>
                    <a:pt x="376008" y="2530155"/>
                  </a:lnTo>
                  <a:lnTo>
                    <a:pt x="401979" y="2487731"/>
                  </a:lnTo>
                  <a:lnTo>
                    <a:pt x="428277" y="2445752"/>
                  </a:lnTo>
                  <a:lnTo>
                    <a:pt x="454842" y="2404233"/>
                  </a:lnTo>
                  <a:lnTo>
                    <a:pt x="508537" y="2322632"/>
                  </a:lnTo>
                  <a:lnTo>
                    <a:pt x="537139" y="2280242"/>
                  </a:lnTo>
                  <a:lnTo>
                    <a:pt x="566251" y="2238274"/>
                  </a:lnTo>
                  <a:lnTo>
                    <a:pt x="595865" y="2196725"/>
                  </a:lnTo>
                  <a:lnTo>
                    <a:pt x="625973" y="2155592"/>
                  </a:lnTo>
                  <a:lnTo>
                    <a:pt x="656566" y="2114873"/>
                  </a:lnTo>
                  <a:lnTo>
                    <a:pt x="687636" y="2074564"/>
                  </a:lnTo>
                  <a:lnTo>
                    <a:pt x="719174" y="2034662"/>
                  </a:lnTo>
                  <a:lnTo>
                    <a:pt x="751174" y="1995164"/>
                  </a:lnTo>
                  <a:lnTo>
                    <a:pt x="783626" y="1956067"/>
                  </a:lnTo>
                  <a:lnTo>
                    <a:pt x="816521" y="1917368"/>
                  </a:lnTo>
                  <a:lnTo>
                    <a:pt x="849853" y="1879063"/>
                  </a:lnTo>
                  <a:lnTo>
                    <a:pt x="883611" y="1841150"/>
                  </a:lnTo>
                  <a:lnTo>
                    <a:pt x="917789" y="1803626"/>
                  </a:lnTo>
                  <a:lnTo>
                    <a:pt x="952378" y="1766488"/>
                  </a:lnTo>
                  <a:lnTo>
                    <a:pt x="987370" y="1729732"/>
                  </a:lnTo>
                  <a:lnTo>
                    <a:pt x="1022756" y="1693356"/>
                  </a:lnTo>
                  <a:lnTo>
                    <a:pt x="1058528" y="1657356"/>
                  </a:lnTo>
                  <a:lnTo>
                    <a:pt x="1094678" y="1621729"/>
                  </a:lnTo>
                  <a:lnTo>
                    <a:pt x="1131197" y="1586473"/>
                  </a:lnTo>
                  <a:lnTo>
                    <a:pt x="1168078" y="1551584"/>
                  </a:lnTo>
                  <a:lnTo>
                    <a:pt x="1205311" y="1517059"/>
                  </a:lnTo>
                  <a:lnTo>
                    <a:pt x="1242890" y="1482895"/>
                  </a:lnTo>
                  <a:lnTo>
                    <a:pt x="1280805" y="1449089"/>
                  </a:lnTo>
                  <a:lnTo>
                    <a:pt x="1319048" y="1415638"/>
                  </a:lnTo>
                  <a:lnTo>
                    <a:pt x="1357610" y="1382539"/>
                  </a:lnTo>
                  <a:lnTo>
                    <a:pt x="1396485" y="1349789"/>
                  </a:lnTo>
                  <a:lnTo>
                    <a:pt x="1435663" y="1317385"/>
                  </a:lnTo>
                  <a:lnTo>
                    <a:pt x="1475136" y="1285323"/>
                  </a:lnTo>
                  <a:lnTo>
                    <a:pt x="1514896" y="1253601"/>
                  </a:lnTo>
                  <a:lnTo>
                    <a:pt x="1554934" y="1222215"/>
                  </a:lnTo>
                  <a:lnTo>
                    <a:pt x="1595243" y="1191163"/>
                  </a:lnTo>
                  <a:lnTo>
                    <a:pt x="1635814" y="1160442"/>
                  </a:lnTo>
                  <a:lnTo>
                    <a:pt x="1676638" y="1130047"/>
                  </a:lnTo>
                  <a:lnTo>
                    <a:pt x="1717708" y="1099977"/>
                  </a:lnTo>
                  <a:lnTo>
                    <a:pt x="1759015" y="1070229"/>
                  </a:lnTo>
                  <a:lnTo>
                    <a:pt x="1800551" y="1040798"/>
                  </a:lnTo>
                  <a:lnTo>
                    <a:pt x="1842308" y="1011683"/>
                  </a:lnTo>
                  <a:lnTo>
                    <a:pt x="1884277" y="982879"/>
                  </a:lnTo>
                  <a:lnTo>
                    <a:pt x="1926450" y="954385"/>
                  </a:lnTo>
                  <a:lnTo>
                    <a:pt x="1968819" y="926196"/>
                  </a:lnTo>
                  <a:lnTo>
                    <a:pt x="2011376" y="898310"/>
                  </a:lnTo>
                  <a:lnTo>
                    <a:pt x="2054112" y="870724"/>
                  </a:lnTo>
                  <a:lnTo>
                    <a:pt x="2097019" y="843435"/>
                  </a:lnTo>
                  <a:lnTo>
                    <a:pt x="2140089" y="816439"/>
                  </a:lnTo>
                  <a:lnTo>
                    <a:pt x="2183313" y="789734"/>
                  </a:lnTo>
                  <a:lnTo>
                    <a:pt x="2225883" y="763810"/>
                  </a:lnTo>
                  <a:lnTo>
                    <a:pt x="2268617" y="738074"/>
                  </a:lnTo>
                  <a:lnTo>
                    <a:pt x="2311515" y="712534"/>
                  </a:lnTo>
                  <a:lnTo>
                    <a:pt x="2354577" y="687203"/>
                  </a:lnTo>
                  <a:lnTo>
                    <a:pt x="2397801" y="662090"/>
                  </a:lnTo>
                  <a:lnTo>
                    <a:pt x="2441187" y="637206"/>
                  </a:lnTo>
                  <a:lnTo>
                    <a:pt x="2484735" y="612561"/>
                  </a:lnTo>
                  <a:lnTo>
                    <a:pt x="2528444" y="588166"/>
                  </a:lnTo>
                  <a:lnTo>
                    <a:pt x="2572314" y="564031"/>
                  </a:lnTo>
                  <a:lnTo>
                    <a:pt x="2616343" y="540167"/>
                  </a:lnTo>
                  <a:lnTo>
                    <a:pt x="2660533" y="516583"/>
                  </a:lnTo>
                  <a:lnTo>
                    <a:pt x="2704881" y="493292"/>
                  </a:lnTo>
                  <a:lnTo>
                    <a:pt x="2749388" y="470302"/>
                  </a:lnTo>
                  <a:lnTo>
                    <a:pt x="2794052" y="447625"/>
                  </a:lnTo>
                  <a:lnTo>
                    <a:pt x="2838875" y="425271"/>
                  </a:lnTo>
                  <a:lnTo>
                    <a:pt x="2883854" y="403250"/>
                  </a:lnTo>
                  <a:lnTo>
                    <a:pt x="2928989" y="381573"/>
                  </a:lnTo>
                  <a:lnTo>
                    <a:pt x="2974280" y="360250"/>
                  </a:lnTo>
                  <a:lnTo>
                    <a:pt x="3019727" y="339292"/>
                  </a:lnTo>
                  <a:lnTo>
                    <a:pt x="3065328" y="318710"/>
                  </a:lnTo>
                  <a:lnTo>
                    <a:pt x="3111084" y="298513"/>
                  </a:lnTo>
                  <a:lnTo>
                    <a:pt x="3156993" y="278712"/>
                  </a:lnTo>
                  <a:lnTo>
                    <a:pt x="3203056" y="259317"/>
                  </a:lnTo>
                  <a:lnTo>
                    <a:pt x="3249271" y="240340"/>
                  </a:lnTo>
                  <a:lnTo>
                    <a:pt x="3295638" y="221790"/>
                  </a:lnTo>
                  <a:lnTo>
                    <a:pt x="3342157" y="203678"/>
                  </a:lnTo>
                  <a:lnTo>
                    <a:pt x="3388827" y="186014"/>
                  </a:lnTo>
                  <a:lnTo>
                    <a:pt x="3435648" y="168810"/>
                  </a:lnTo>
                  <a:lnTo>
                    <a:pt x="3482619" y="152074"/>
                  </a:lnTo>
                  <a:lnTo>
                    <a:pt x="3529739" y="135818"/>
                  </a:lnTo>
                  <a:lnTo>
                    <a:pt x="3577008" y="120053"/>
                  </a:lnTo>
                  <a:lnTo>
                    <a:pt x="3624425" y="104788"/>
                  </a:lnTo>
                  <a:lnTo>
                    <a:pt x="3671991" y="90035"/>
                  </a:lnTo>
                  <a:lnTo>
                    <a:pt x="3719704" y="75803"/>
                  </a:lnTo>
                  <a:lnTo>
                    <a:pt x="3767564" y="62103"/>
                  </a:lnTo>
                  <a:lnTo>
                    <a:pt x="3815570" y="48945"/>
                  </a:lnTo>
                  <a:lnTo>
                    <a:pt x="3863722" y="36340"/>
                  </a:lnTo>
                  <a:lnTo>
                    <a:pt x="3912019" y="24299"/>
                  </a:lnTo>
                  <a:lnTo>
                    <a:pt x="3960461" y="12832"/>
                  </a:lnTo>
                  <a:lnTo>
                    <a:pt x="4009047" y="1949"/>
                  </a:lnTo>
                  <a:lnTo>
                    <a:pt x="4018280" y="0"/>
                  </a:lnTo>
                  <a:lnTo>
                    <a:pt x="4018280" y="3586007"/>
                  </a:lnTo>
                  <a:close/>
                </a:path>
              </a:pathLst>
            </a:custGeom>
            <a:solidFill>
              <a:srgbClr val="6AD4CC">
                <a:alpha val="19999"/>
              </a:srgbClr>
            </a:solidFill>
          </p:spPr>
          <p:txBody>
            <a:bodyPr wrap="square" lIns="0" tIns="0" rIns="0" bIns="0" rtlCol="0"/>
            <a:lstStyle/>
            <a:p/>
          </p:txBody>
        </p:sp>
        <p:sp>
          <p:nvSpPr>
            <p:cNvPr id="4" name="object 4"/>
            <p:cNvSpPr/>
            <p:nvPr/>
          </p:nvSpPr>
          <p:spPr>
            <a:xfrm>
              <a:off x="14240560" y="6426890"/>
              <a:ext cx="3267059" cy="3267059"/>
            </a:xfrm>
            <a:prstGeom prst="rect">
              <a:avLst/>
            </a:prstGeom>
            <a:blipFill>
              <a:blip r:embed="rId2" cstate="print"/>
              <a:stretch>
                <a:fillRect/>
              </a:stretch>
            </a:blipFill>
          </p:spPr>
          <p:txBody>
            <a:bodyPr wrap="square" lIns="0" tIns="0" rIns="0" bIns="0" rtlCol="0"/>
            <a:lstStyle/>
            <a:p/>
          </p:txBody>
        </p:sp>
      </p:grpSp>
      <p:sp>
        <p:nvSpPr>
          <p:cNvPr id="5" name="object 5"/>
          <p:cNvSpPr txBox="1"/>
          <p:nvPr/>
        </p:nvSpPr>
        <p:spPr>
          <a:xfrm>
            <a:off x="603483" y="1823947"/>
            <a:ext cx="17604105" cy="5370195"/>
          </a:xfrm>
          <a:prstGeom prst="rect">
            <a:avLst/>
          </a:prstGeom>
        </p:spPr>
        <p:txBody>
          <a:bodyPr wrap="square" lIns="0" tIns="12700" rIns="0" bIns="0" rtlCol="0" vert="horz">
            <a:spAutoFit/>
          </a:bodyPr>
          <a:lstStyle/>
          <a:p>
            <a:pPr marL="424815">
              <a:lnSpc>
                <a:spcPct val="100000"/>
              </a:lnSpc>
              <a:spcBef>
                <a:spcPts val="100"/>
              </a:spcBef>
            </a:pPr>
            <a:r>
              <a:rPr dirty="0" sz="4000" spc="-5" b="1">
                <a:solidFill>
                  <a:srgbClr val="F71B1B"/>
                </a:solidFill>
                <a:latin typeface="TeXGyreTermes"/>
                <a:cs typeface="TeXGyreTermes"/>
              </a:rPr>
              <a:t>5. Store</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a:p>
            <a:pPr marL="534670">
              <a:lnSpc>
                <a:spcPct val="100000"/>
              </a:lnSpc>
              <a:spcBef>
                <a:spcPts val="3315"/>
              </a:spcBef>
            </a:pPr>
            <a:r>
              <a:rPr dirty="0" sz="3550" spc="45">
                <a:latin typeface="Arial"/>
                <a:cs typeface="Arial"/>
              </a:rPr>
              <a:t>Tập</a:t>
            </a:r>
            <a:r>
              <a:rPr dirty="0" sz="3550" spc="-165">
                <a:latin typeface="Arial"/>
                <a:cs typeface="Arial"/>
              </a:rPr>
              <a:t> </a:t>
            </a:r>
            <a:r>
              <a:rPr dirty="0" sz="3550" spc="15">
                <a:latin typeface="Arial"/>
                <a:cs typeface="Arial"/>
              </a:rPr>
              <a:t>hợp</a:t>
            </a:r>
            <a:r>
              <a:rPr dirty="0" sz="3550" spc="-165">
                <a:latin typeface="Arial"/>
                <a:cs typeface="Arial"/>
              </a:rPr>
              <a:t> </a:t>
            </a:r>
            <a:r>
              <a:rPr dirty="0" sz="3550" spc="105">
                <a:latin typeface="Arial"/>
                <a:cs typeface="Arial"/>
              </a:rPr>
              <a:t>biên</a:t>
            </a:r>
            <a:r>
              <a:rPr dirty="0" sz="3550" spc="-165">
                <a:latin typeface="Arial"/>
                <a:cs typeface="Arial"/>
              </a:rPr>
              <a:t> </a:t>
            </a:r>
            <a:r>
              <a:rPr dirty="0" sz="3550" spc="130">
                <a:latin typeface="Arial"/>
                <a:cs typeface="Arial"/>
              </a:rPr>
              <a:t>dịch</a:t>
            </a:r>
            <a:r>
              <a:rPr dirty="0" sz="3550" spc="-160">
                <a:latin typeface="Arial"/>
                <a:cs typeface="Arial"/>
              </a:rPr>
              <a:t> </a:t>
            </a:r>
            <a:r>
              <a:rPr dirty="0" sz="3550" spc="110">
                <a:latin typeface="Arial"/>
                <a:cs typeface="Arial"/>
              </a:rPr>
              <a:t>các</a:t>
            </a:r>
            <a:r>
              <a:rPr dirty="0" sz="3550" spc="-165">
                <a:latin typeface="Arial"/>
                <a:cs typeface="Arial"/>
              </a:rPr>
              <a:t> </a:t>
            </a:r>
            <a:r>
              <a:rPr dirty="0" sz="3550" spc="85">
                <a:latin typeface="Arial"/>
                <a:cs typeface="Arial"/>
              </a:rPr>
              <a:t>câu</a:t>
            </a:r>
            <a:r>
              <a:rPr dirty="0" sz="3550" spc="-165">
                <a:latin typeface="Arial"/>
                <a:cs typeface="Arial"/>
              </a:rPr>
              <a:t> </a:t>
            </a:r>
            <a:r>
              <a:rPr dirty="0" sz="3550" spc="114">
                <a:latin typeface="Arial"/>
                <a:cs typeface="Arial"/>
              </a:rPr>
              <a:t>lệnh</a:t>
            </a:r>
            <a:r>
              <a:rPr dirty="0" sz="3550" spc="-165">
                <a:latin typeface="Arial"/>
                <a:cs typeface="Arial"/>
              </a:rPr>
              <a:t> </a:t>
            </a:r>
            <a:r>
              <a:rPr dirty="0" sz="3550" spc="25">
                <a:latin typeface="Arial"/>
                <a:cs typeface="Arial"/>
              </a:rPr>
              <a:t>T-SQL</a:t>
            </a:r>
            <a:r>
              <a:rPr dirty="0" sz="3550" spc="-165">
                <a:latin typeface="Arial"/>
                <a:cs typeface="Arial"/>
              </a:rPr>
              <a:t> </a:t>
            </a:r>
            <a:r>
              <a:rPr dirty="0" sz="3550" spc="35">
                <a:latin typeface="Arial"/>
                <a:cs typeface="Arial"/>
              </a:rPr>
              <a:t>được</a:t>
            </a:r>
            <a:r>
              <a:rPr dirty="0" sz="3550" spc="-160">
                <a:latin typeface="Arial"/>
                <a:cs typeface="Arial"/>
              </a:rPr>
              <a:t> </a:t>
            </a:r>
            <a:r>
              <a:rPr dirty="0" sz="3550" spc="95">
                <a:latin typeface="Arial"/>
                <a:cs typeface="Arial"/>
              </a:rPr>
              <a:t>lưu</a:t>
            </a:r>
            <a:r>
              <a:rPr dirty="0" sz="3550" spc="-165">
                <a:latin typeface="Arial"/>
                <a:cs typeface="Arial"/>
              </a:rPr>
              <a:t> </a:t>
            </a:r>
            <a:r>
              <a:rPr dirty="0" sz="3550" spc="200">
                <a:latin typeface="Arial"/>
                <a:cs typeface="Arial"/>
              </a:rPr>
              <a:t>trữ</a:t>
            </a:r>
            <a:r>
              <a:rPr dirty="0" sz="3550" spc="-165">
                <a:latin typeface="Arial"/>
                <a:cs typeface="Arial"/>
              </a:rPr>
              <a:t> </a:t>
            </a:r>
            <a:r>
              <a:rPr dirty="0" sz="3550" spc="-5">
                <a:latin typeface="Arial"/>
                <a:cs typeface="Arial"/>
              </a:rPr>
              <a:t>với</a:t>
            </a:r>
            <a:r>
              <a:rPr dirty="0" sz="3550" spc="-165">
                <a:latin typeface="Arial"/>
                <a:cs typeface="Arial"/>
              </a:rPr>
              <a:t> </a:t>
            </a:r>
            <a:r>
              <a:rPr dirty="0" sz="3550" spc="204">
                <a:latin typeface="Arial"/>
                <a:cs typeface="Arial"/>
              </a:rPr>
              <a:t>một</a:t>
            </a:r>
            <a:r>
              <a:rPr dirty="0" sz="3550" spc="-160">
                <a:latin typeface="Arial"/>
                <a:cs typeface="Arial"/>
              </a:rPr>
              <a:t> </a:t>
            </a:r>
            <a:r>
              <a:rPr dirty="0" sz="3550" spc="190">
                <a:latin typeface="Arial"/>
                <a:cs typeface="Arial"/>
              </a:rPr>
              <a:t>tên</a:t>
            </a:r>
            <a:r>
              <a:rPr dirty="0" sz="3550" spc="-165">
                <a:latin typeface="Arial"/>
                <a:cs typeface="Arial"/>
              </a:rPr>
              <a:t> </a:t>
            </a:r>
            <a:r>
              <a:rPr dirty="0" sz="3550" spc="140">
                <a:latin typeface="Arial"/>
                <a:cs typeface="Arial"/>
              </a:rPr>
              <a:t>xác</a:t>
            </a:r>
            <a:r>
              <a:rPr dirty="0" sz="3550" spc="-165">
                <a:latin typeface="Arial"/>
                <a:cs typeface="Arial"/>
              </a:rPr>
              <a:t> </a:t>
            </a:r>
            <a:r>
              <a:rPr dirty="0" sz="3550" spc="135">
                <a:latin typeface="Arial"/>
                <a:cs typeface="Arial"/>
              </a:rPr>
              <a:t>định</a:t>
            </a:r>
            <a:endParaRPr sz="3550">
              <a:latin typeface="Arial"/>
              <a:cs typeface="Arial"/>
            </a:endParaRPr>
          </a:p>
          <a:p>
            <a:pPr marL="12700" marR="487680">
              <a:lnSpc>
                <a:spcPct val="116199"/>
              </a:lnSpc>
            </a:pPr>
            <a:r>
              <a:rPr dirty="0" sz="3550" spc="-10">
                <a:latin typeface="Arial"/>
                <a:cs typeface="Arial"/>
              </a:rPr>
              <a:t>Sử</a:t>
            </a:r>
            <a:r>
              <a:rPr dirty="0" sz="3550" spc="-160">
                <a:latin typeface="Arial"/>
                <a:cs typeface="Arial"/>
              </a:rPr>
              <a:t> </a:t>
            </a:r>
            <a:r>
              <a:rPr dirty="0" sz="3550" spc="135">
                <a:latin typeface="Arial"/>
                <a:cs typeface="Arial"/>
              </a:rPr>
              <a:t>dụng</a:t>
            </a:r>
            <a:r>
              <a:rPr dirty="0" sz="3550" spc="-160">
                <a:latin typeface="Arial"/>
                <a:cs typeface="Arial"/>
              </a:rPr>
              <a:t> </a:t>
            </a:r>
            <a:r>
              <a:rPr dirty="0" sz="3550" spc="130">
                <a:latin typeface="Arial"/>
                <a:cs typeface="Arial"/>
              </a:rPr>
              <a:t>để</a:t>
            </a:r>
            <a:r>
              <a:rPr dirty="0" sz="3550" spc="-160">
                <a:latin typeface="Arial"/>
                <a:cs typeface="Arial"/>
              </a:rPr>
              <a:t> </a:t>
            </a:r>
            <a:r>
              <a:rPr dirty="0" sz="3550" spc="155">
                <a:latin typeface="Arial"/>
                <a:cs typeface="Arial"/>
              </a:rPr>
              <a:t>thực</a:t>
            </a:r>
            <a:r>
              <a:rPr dirty="0" sz="3550" spc="-160">
                <a:latin typeface="Arial"/>
                <a:cs typeface="Arial"/>
              </a:rPr>
              <a:t> </a:t>
            </a:r>
            <a:r>
              <a:rPr dirty="0" sz="3550" spc="85">
                <a:latin typeface="Arial"/>
                <a:cs typeface="Arial"/>
              </a:rPr>
              <a:t>hiện</a:t>
            </a:r>
            <a:r>
              <a:rPr dirty="0" sz="3550" spc="-160">
                <a:latin typeface="Arial"/>
                <a:cs typeface="Arial"/>
              </a:rPr>
              <a:t> </a:t>
            </a:r>
            <a:r>
              <a:rPr dirty="0" sz="3550" spc="110">
                <a:latin typeface="Arial"/>
                <a:cs typeface="Arial"/>
              </a:rPr>
              <a:t>các</a:t>
            </a:r>
            <a:r>
              <a:rPr dirty="0" sz="3550" spc="-160">
                <a:latin typeface="Arial"/>
                <a:cs typeface="Arial"/>
              </a:rPr>
              <a:t> </a:t>
            </a:r>
            <a:r>
              <a:rPr dirty="0" sz="3550" spc="95">
                <a:latin typeface="Arial"/>
                <a:cs typeface="Arial"/>
              </a:rPr>
              <a:t>nhiệm</a:t>
            </a:r>
            <a:r>
              <a:rPr dirty="0" sz="3550" spc="-155">
                <a:latin typeface="Arial"/>
                <a:cs typeface="Arial"/>
              </a:rPr>
              <a:t> </a:t>
            </a:r>
            <a:r>
              <a:rPr dirty="0" sz="3550" spc="45">
                <a:latin typeface="Arial"/>
                <a:cs typeface="Arial"/>
              </a:rPr>
              <a:t>vụ</a:t>
            </a:r>
            <a:r>
              <a:rPr dirty="0" sz="3550" spc="-160">
                <a:latin typeface="Arial"/>
                <a:cs typeface="Arial"/>
              </a:rPr>
              <a:t> </a:t>
            </a:r>
            <a:r>
              <a:rPr dirty="0" sz="3550" spc="85">
                <a:latin typeface="Arial"/>
                <a:cs typeface="Arial"/>
              </a:rPr>
              <a:t>quản</a:t>
            </a:r>
            <a:r>
              <a:rPr dirty="0" sz="3550" spc="-160">
                <a:latin typeface="Arial"/>
                <a:cs typeface="Arial"/>
              </a:rPr>
              <a:t> </a:t>
            </a:r>
            <a:r>
              <a:rPr dirty="0" sz="3550" spc="165">
                <a:latin typeface="Arial"/>
                <a:cs typeface="Arial"/>
              </a:rPr>
              <a:t>trị,</a:t>
            </a:r>
            <a:r>
              <a:rPr dirty="0" sz="3550" spc="-160">
                <a:latin typeface="Arial"/>
                <a:cs typeface="Arial"/>
              </a:rPr>
              <a:t> </a:t>
            </a:r>
            <a:r>
              <a:rPr dirty="0" sz="3550" spc="75">
                <a:latin typeface="Arial"/>
                <a:cs typeface="Arial"/>
              </a:rPr>
              <a:t>hoặc</a:t>
            </a:r>
            <a:r>
              <a:rPr dirty="0" sz="3550" spc="-160">
                <a:latin typeface="Arial"/>
                <a:cs typeface="Arial"/>
              </a:rPr>
              <a:t> </a:t>
            </a:r>
            <a:r>
              <a:rPr dirty="0" sz="3550" spc="90">
                <a:latin typeface="Arial"/>
                <a:cs typeface="Arial"/>
              </a:rPr>
              <a:t>áp</a:t>
            </a:r>
            <a:r>
              <a:rPr dirty="0" sz="3550" spc="-160">
                <a:latin typeface="Arial"/>
                <a:cs typeface="Arial"/>
              </a:rPr>
              <a:t> </a:t>
            </a:r>
            <a:r>
              <a:rPr dirty="0" sz="3550" spc="135">
                <a:latin typeface="Arial"/>
                <a:cs typeface="Arial"/>
              </a:rPr>
              <a:t>dụng</a:t>
            </a:r>
            <a:r>
              <a:rPr dirty="0" sz="3550" spc="-160">
                <a:latin typeface="Arial"/>
                <a:cs typeface="Arial"/>
              </a:rPr>
              <a:t> </a:t>
            </a:r>
            <a:r>
              <a:rPr dirty="0" sz="3550" spc="110">
                <a:latin typeface="Arial"/>
                <a:cs typeface="Arial"/>
              </a:rPr>
              <a:t>các</a:t>
            </a:r>
            <a:r>
              <a:rPr dirty="0" sz="3550" spc="-155">
                <a:latin typeface="Arial"/>
                <a:cs typeface="Arial"/>
              </a:rPr>
              <a:t> </a:t>
            </a:r>
            <a:r>
              <a:rPr dirty="0" sz="3550" spc="204">
                <a:latin typeface="Arial"/>
                <a:cs typeface="Arial"/>
              </a:rPr>
              <a:t>luật</a:t>
            </a:r>
            <a:r>
              <a:rPr dirty="0" sz="3550" spc="-160">
                <a:latin typeface="Arial"/>
                <a:cs typeface="Arial"/>
              </a:rPr>
              <a:t> </a:t>
            </a:r>
            <a:r>
              <a:rPr dirty="0" sz="3550" spc="114">
                <a:latin typeface="Arial"/>
                <a:cs typeface="Arial"/>
              </a:rPr>
              <a:t>giao</a:t>
            </a:r>
            <a:r>
              <a:rPr dirty="0" sz="3550" spc="-160">
                <a:latin typeface="Arial"/>
                <a:cs typeface="Arial"/>
              </a:rPr>
              <a:t> </a:t>
            </a:r>
            <a:r>
              <a:rPr dirty="0" sz="3550" spc="130">
                <a:latin typeface="Arial"/>
                <a:cs typeface="Arial"/>
              </a:rPr>
              <a:t>dịch</a:t>
            </a:r>
            <a:r>
              <a:rPr dirty="0" sz="3550" spc="-160">
                <a:latin typeface="Arial"/>
                <a:cs typeface="Arial"/>
              </a:rPr>
              <a:t> </a:t>
            </a:r>
            <a:r>
              <a:rPr dirty="0" sz="3550" spc="80">
                <a:latin typeface="Arial"/>
                <a:cs typeface="Arial"/>
              </a:rPr>
              <a:t>phức  </a:t>
            </a:r>
            <a:r>
              <a:rPr dirty="0" sz="3550" spc="210">
                <a:latin typeface="Arial"/>
                <a:cs typeface="Arial"/>
              </a:rPr>
              <a:t>tạp</a:t>
            </a:r>
            <a:endParaRPr sz="3550">
              <a:latin typeface="Arial"/>
              <a:cs typeface="Arial"/>
            </a:endParaRPr>
          </a:p>
          <a:p>
            <a:pPr marL="12700">
              <a:lnSpc>
                <a:spcPct val="100000"/>
              </a:lnSpc>
              <a:spcBef>
                <a:spcPts val="690"/>
              </a:spcBef>
            </a:pPr>
            <a:r>
              <a:rPr dirty="0" sz="3550" spc="-40">
                <a:latin typeface="Arial"/>
                <a:cs typeface="Arial"/>
              </a:rPr>
              <a:t>Có</a:t>
            </a:r>
            <a:r>
              <a:rPr dirty="0" sz="3550" spc="-170">
                <a:latin typeface="Arial"/>
                <a:cs typeface="Arial"/>
              </a:rPr>
              <a:t> </a:t>
            </a:r>
            <a:r>
              <a:rPr dirty="0" sz="3550" spc="90">
                <a:latin typeface="Arial"/>
                <a:cs typeface="Arial"/>
              </a:rPr>
              <a:t>hai</a:t>
            </a:r>
            <a:r>
              <a:rPr dirty="0" sz="3550" spc="-165">
                <a:latin typeface="Arial"/>
                <a:cs typeface="Arial"/>
              </a:rPr>
              <a:t> </a:t>
            </a:r>
            <a:r>
              <a:rPr dirty="0" sz="3550" spc="120">
                <a:latin typeface="Arial"/>
                <a:cs typeface="Arial"/>
              </a:rPr>
              <a:t>loại</a:t>
            </a:r>
            <a:r>
              <a:rPr dirty="0" sz="3550" spc="-165">
                <a:latin typeface="Arial"/>
                <a:cs typeface="Arial"/>
              </a:rPr>
              <a:t> </a:t>
            </a:r>
            <a:r>
              <a:rPr dirty="0" sz="3550" spc="200">
                <a:latin typeface="Arial"/>
                <a:cs typeface="Arial"/>
              </a:rPr>
              <a:t>thủ</a:t>
            </a:r>
            <a:r>
              <a:rPr dirty="0" sz="3550" spc="-165">
                <a:latin typeface="Arial"/>
                <a:cs typeface="Arial"/>
              </a:rPr>
              <a:t> </a:t>
            </a:r>
            <a:r>
              <a:rPr dirty="0" sz="3550" spc="220">
                <a:latin typeface="Arial"/>
                <a:cs typeface="Arial"/>
              </a:rPr>
              <a:t>tục</a:t>
            </a:r>
            <a:r>
              <a:rPr dirty="0" sz="3550" spc="-165">
                <a:latin typeface="Arial"/>
                <a:cs typeface="Arial"/>
              </a:rPr>
              <a:t> </a:t>
            </a:r>
            <a:r>
              <a:rPr dirty="0" sz="3550" spc="95">
                <a:latin typeface="Arial"/>
                <a:cs typeface="Arial"/>
              </a:rPr>
              <a:t>lưu</a:t>
            </a:r>
            <a:r>
              <a:rPr dirty="0" sz="3550" spc="-165">
                <a:latin typeface="Arial"/>
                <a:cs typeface="Arial"/>
              </a:rPr>
              <a:t> </a:t>
            </a:r>
            <a:r>
              <a:rPr dirty="0" sz="3550" spc="105">
                <a:latin typeface="Arial"/>
                <a:cs typeface="Arial"/>
              </a:rPr>
              <a:t>trữ:</a:t>
            </a:r>
            <a:endParaRPr sz="3550">
              <a:latin typeface="Arial"/>
              <a:cs typeface="Arial"/>
            </a:endParaRPr>
          </a:p>
          <a:p>
            <a:pPr marL="12700" marR="5080">
              <a:lnSpc>
                <a:spcPct val="116199"/>
              </a:lnSpc>
            </a:pPr>
            <a:r>
              <a:rPr dirty="0" sz="3550" spc="35">
                <a:latin typeface="Arial"/>
                <a:cs typeface="Arial"/>
              </a:rPr>
              <a:t>Thủ</a:t>
            </a:r>
            <a:r>
              <a:rPr dirty="0" sz="3550" spc="-165">
                <a:latin typeface="Arial"/>
                <a:cs typeface="Arial"/>
              </a:rPr>
              <a:t> </a:t>
            </a:r>
            <a:r>
              <a:rPr dirty="0" sz="3550" spc="220">
                <a:latin typeface="Arial"/>
                <a:cs typeface="Arial"/>
              </a:rPr>
              <a:t>tục</a:t>
            </a:r>
            <a:r>
              <a:rPr dirty="0" sz="3550" spc="-160">
                <a:latin typeface="Arial"/>
                <a:cs typeface="Arial"/>
              </a:rPr>
              <a:t> </a:t>
            </a:r>
            <a:r>
              <a:rPr dirty="0" sz="3550" spc="95">
                <a:latin typeface="Arial"/>
                <a:cs typeface="Arial"/>
              </a:rPr>
              <a:t>lưu</a:t>
            </a:r>
            <a:r>
              <a:rPr dirty="0" sz="3550" spc="-165">
                <a:latin typeface="Arial"/>
                <a:cs typeface="Arial"/>
              </a:rPr>
              <a:t> </a:t>
            </a:r>
            <a:r>
              <a:rPr dirty="0" sz="3550" spc="200">
                <a:latin typeface="Arial"/>
                <a:cs typeface="Arial"/>
              </a:rPr>
              <a:t>trữ</a:t>
            </a:r>
            <a:r>
              <a:rPr dirty="0" sz="3550" spc="-160">
                <a:latin typeface="Arial"/>
                <a:cs typeface="Arial"/>
              </a:rPr>
              <a:t> </a:t>
            </a:r>
            <a:r>
              <a:rPr dirty="0" sz="3550" spc="60">
                <a:latin typeface="Arial"/>
                <a:cs typeface="Arial"/>
              </a:rPr>
              <a:t>hệ</a:t>
            </a:r>
            <a:r>
              <a:rPr dirty="0" sz="3550" spc="-165">
                <a:latin typeface="Arial"/>
                <a:cs typeface="Arial"/>
              </a:rPr>
              <a:t> </a:t>
            </a:r>
            <a:r>
              <a:rPr dirty="0" sz="3550" spc="175">
                <a:latin typeface="Arial"/>
                <a:cs typeface="Arial"/>
              </a:rPr>
              <a:t>thống</a:t>
            </a:r>
            <a:r>
              <a:rPr dirty="0" sz="3550" spc="-160">
                <a:latin typeface="Arial"/>
                <a:cs typeface="Arial"/>
              </a:rPr>
              <a:t> </a:t>
            </a:r>
            <a:r>
              <a:rPr dirty="0" sz="3550" spc="130">
                <a:latin typeface="Arial"/>
                <a:cs typeface="Arial"/>
              </a:rPr>
              <a:t>đề</a:t>
            </a:r>
            <a:r>
              <a:rPr dirty="0" sz="3550" spc="-165">
                <a:latin typeface="Arial"/>
                <a:cs typeface="Arial"/>
              </a:rPr>
              <a:t> </a:t>
            </a:r>
            <a:r>
              <a:rPr dirty="0" sz="3550" spc="110">
                <a:latin typeface="Arial"/>
                <a:cs typeface="Arial"/>
              </a:rPr>
              <a:t>cập</a:t>
            </a:r>
            <a:r>
              <a:rPr dirty="0" sz="3550" spc="-160">
                <a:latin typeface="Arial"/>
                <a:cs typeface="Arial"/>
              </a:rPr>
              <a:t> </a:t>
            </a:r>
            <a:r>
              <a:rPr dirty="0" sz="3550" spc="114">
                <a:latin typeface="Arial"/>
                <a:cs typeface="Arial"/>
              </a:rPr>
              <a:t>đến</a:t>
            </a:r>
            <a:r>
              <a:rPr dirty="0" sz="3550" spc="-165">
                <a:latin typeface="Arial"/>
                <a:cs typeface="Arial"/>
              </a:rPr>
              <a:t> </a:t>
            </a:r>
            <a:r>
              <a:rPr dirty="0" sz="3550" spc="55">
                <a:latin typeface="Arial"/>
                <a:cs typeface="Arial"/>
              </a:rPr>
              <a:t>phương</a:t>
            </a:r>
            <a:r>
              <a:rPr dirty="0" sz="3550" spc="-160">
                <a:latin typeface="Arial"/>
                <a:cs typeface="Arial"/>
              </a:rPr>
              <a:t> </a:t>
            </a:r>
            <a:r>
              <a:rPr dirty="0" sz="3550" spc="100">
                <a:latin typeface="Arial"/>
                <a:cs typeface="Arial"/>
              </a:rPr>
              <a:t>pháp</a:t>
            </a:r>
            <a:r>
              <a:rPr dirty="0" sz="3550" spc="-165">
                <a:latin typeface="Arial"/>
                <a:cs typeface="Arial"/>
              </a:rPr>
              <a:t> </a:t>
            </a:r>
            <a:r>
              <a:rPr dirty="0" sz="3550" spc="85">
                <a:latin typeface="Arial"/>
                <a:cs typeface="Arial"/>
              </a:rPr>
              <a:t>quản</a:t>
            </a:r>
            <a:r>
              <a:rPr dirty="0" sz="3550" spc="-160">
                <a:latin typeface="Arial"/>
                <a:cs typeface="Arial"/>
              </a:rPr>
              <a:t> </a:t>
            </a:r>
            <a:r>
              <a:rPr dirty="0" sz="3550" spc="265">
                <a:latin typeface="Arial"/>
                <a:cs typeface="Arial"/>
              </a:rPr>
              <a:t>trị</a:t>
            </a:r>
            <a:r>
              <a:rPr dirty="0" sz="3550" spc="-165">
                <a:latin typeface="Arial"/>
                <a:cs typeface="Arial"/>
              </a:rPr>
              <a:t> </a:t>
            </a:r>
            <a:r>
              <a:rPr dirty="0" sz="3550" spc="50">
                <a:latin typeface="Arial"/>
                <a:cs typeface="Arial"/>
              </a:rPr>
              <a:t>dữ</a:t>
            </a:r>
            <a:r>
              <a:rPr dirty="0" sz="3550" spc="-160">
                <a:latin typeface="Arial"/>
                <a:cs typeface="Arial"/>
              </a:rPr>
              <a:t> </a:t>
            </a:r>
            <a:r>
              <a:rPr dirty="0" sz="3550" spc="130">
                <a:latin typeface="Arial"/>
                <a:cs typeface="Arial"/>
              </a:rPr>
              <a:t>liệu</a:t>
            </a:r>
            <a:r>
              <a:rPr dirty="0" sz="3550" spc="-165">
                <a:latin typeface="Arial"/>
                <a:cs typeface="Arial"/>
              </a:rPr>
              <a:t> </a:t>
            </a:r>
            <a:r>
              <a:rPr dirty="0" sz="3550" spc="30">
                <a:latin typeface="Arial"/>
                <a:cs typeface="Arial"/>
              </a:rPr>
              <a:t>và</a:t>
            </a:r>
            <a:r>
              <a:rPr dirty="0" sz="3550" spc="-160">
                <a:latin typeface="Arial"/>
                <a:cs typeface="Arial"/>
              </a:rPr>
              <a:t> </a:t>
            </a:r>
            <a:r>
              <a:rPr dirty="0" sz="3550" spc="110">
                <a:latin typeface="Arial"/>
                <a:cs typeface="Arial"/>
              </a:rPr>
              <a:t>cập</a:t>
            </a:r>
            <a:r>
              <a:rPr dirty="0" sz="3550" spc="-165">
                <a:latin typeface="Arial"/>
                <a:cs typeface="Arial"/>
              </a:rPr>
              <a:t> </a:t>
            </a:r>
            <a:r>
              <a:rPr dirty="0" sz="3550" spc="165">
                <a:latin typeface="Arial"/>
                <a:cs typeface="Arial"/>
              </a:rPr>
              <a:t>nhật</a:t>
            </a:r>
            <a:r>
              <a:rPr dirty="0" sz="3550" spc="-160">
                <a:latin typeface="Arial"/>
                <a:cs typeface="Arial"/>
              </a:rPr>
              <a:t> </a:t>
            </a:r>
            <a:r>
              <a:rPr dirty="0" sz="3550" spc="175">
                <a:latin typeface="Arial"/>
                <a:cs typeface="Arial"/>
              </a:rPr>
              <a:t>thông  </a:t>
            </a:r>
            <a:r>
              <a:rPr dirty="0" sz="3550" spc="225">
                <a:latin typeface="Arial"/>
                <a:cs typeface="Arial"/>
              </a:rPr>
              <a:t>tin</a:t>
            </a:r>
            <a:r>
              <a:rPr dirty="0" sz="3550" spc="-170">
                <a:latin typeface="Arial"/>
                <a:cs typeface="Arial"/>
              </a:rPr>
              <a:t> </a:t>
            </a:r>
            <a:r>
              <a:rPr dirty="0" sz="3550" spc="30">
                <a:latin typeface="Arial"/>
                <a:cs typeface="Arial"/>
              </a:rPr>
              <a:t>vào</a:t>
            </a:r>
            <a:r>
              <a:rPr dirty="0" sz="3550" spc="-165">
                <a:latin typeface="Arial"/>
                <a:cs typeface="Arial"/>
              </a:rPr>
              <a:t> </a:t>
            </a:r>
            <a:r>
              <a:rPr dirty="0" sz="3550" spc="110">
                <a:latin typeface="Arial"/>
                <a:cs typeface="Arial"/>
              </a:rPr>
              <a:t>các</a:t>
            </a:r>
            <a:r>
              <a:rPr dirty="0" sz="3550" spc="-165">
                <a:latin typeface="Arial"/>
                <a:cs typeface="Arial"/>
              </a:rPr>
              <a:t> </a:t>
            </a:r>
            <a:r>
              <a:rPr dirty="0" sz="3550" spc="130">
                <a:latin typeface="Arial"/>
                <a:cs typeface="Arial"/>
              </a:rPr>
              <a:t>bảng</a:t>
            </a:r>
            <a:r>
              <a:rPr dirty="0" sz="3550" spc="-165">
                <a:latin typeface="Arial"/>
                <a:cs typeface="Arial"/>
              </a:rPr>
              <a:t> </a:t>
            </a:r>
            <a:r>
              <a:rPr dirty="0" sz="3550" spc="75">
                <a:latin typeface="Arial"/>
                <a:cs typeface="Arial"/>
              </a:rPr>
              <a:t>(thường</a:t>
            </a:r>
            <a:r>
              <a:rPr dirty="0" sz="3550" spc="-165">
                <a:latin typeface="Arial"/>
                <a:cs typeface="Arial"/>
              </a:rPr>
              <a:t> </a:t>
            </a:r>
            <a:r>
              <a:rPr dirty="0" sz="3550" spc="210">
                <a:latin typeface="Arial"/>
                <a:cs typeface="Arial"/>
              </a:rPr>
              <a:t>bắt</a:t>
            </a:r>
            <a:r>
              <a:rPr dirty="0" sz="3550" spc="-165">
                <a:latin typeface="Arial"/>
                <a:cs typeface="Arial"/>
              </a:rPr>
              <a:t> </a:t>
            </a:r>
            <a:r>
              <a:rPr dirty="0" sz="3550" spc="110">
                <a:latin typeface="Arial"/>
                <a:cs typeface="Arial"/>
              </a:rPr>
              <a:t>đầu</a:t>
            </a:r>
            <a:r>
              <a:rPr dirty="0" sz="3550" spc="-165">
                <a:latin typeface="Arial"/>
                <a:cs typeface="Arial"/>
              </a:rPr>
              <a:t> </a:t>
            </a:r>
            <a:r>
              <a:rPr dirty="0" sz="3550" spc="130">
                <a:latin typeface="Arial"/>
                <a:cs typeface="Arial"/>
              </a:rPr>
              <a:t>bằng</a:t>
            </a:r>
            <a:r>
              <a:rPr dirty="0" sz="3550" spc="-165">
                <a:latin typeface="Arial"/>
                <a:cs typeface="Arial"/>
              </a:rPr>
              <a:t> </a:t>
            </a:r>
            <a:r>
              <a:rPr dirty="0" sz="3550" spc="-40">
                <a:latin typeface="Arial"/>
                <a:cs typeface="Arial"/>
              </a:rPr>
              <a:t>sp_).</a:t>
            </a:r>
            <a:endParaRPr sz="3550">
              <a:latin typeface="Arial"/>
              <a:cs typeface="Arial"/>
            </a:endParaRPr>
          </a:p>
          <a:p>
            <a:pPr marL="12700">
              <a:lnSpc>
                <a:spcPct val="100000"/>
              </a:lnSpc>
              <a:spcBef>
                <a:spcPts val="690"/>
              </a:spcBef>
            </a:pPr>
            <a:r>
              <a:rPr dirty="0" sz="3550" spc="35">
                <a:latin typeface="Arial"/>
                <a:cs typeface="Arial"/>
              </a:rPr>
              <a:t>Thủ</a:t>
            </a:r>
            <a:r>
              <a:rPr dirty="0" sz="3550" spc="-165">
                <a:latin typeface="Arial"/>
                <a:cs typeface="Arial"/>
              </a:rPr>
              <a:t> </a:t>
            </a:r>
            <a:r>
              <a:rPr dirty="0" sz="3550" spc="220">
                <a:latin typeface="Arial"/>
                <a:cs typeface="Arial"/>
              </a:rPr>
              <a:t>tục</a:t>
            </a:r>
            <a:r>
              <a:rPr dirty="0" sz="3550" spc="-165">
                <a:latin typeface="Arial"/>
                <a:cs typeface="Arial"/>
              </a:rPr>
              <a:t> </a:t>
            </a:r>
            <a:r>
              <a:rPr dirty="0" sz="3550" spc="95">
                <a:latin typeface="Arial"/>
                <a:cs typeface="Arial"/>
              </a:rPr>
              <a:t>lưu</a:t>
            </a:r>
            <a:r>
              <a:rPr dirty="0" sz="3550" spc="-165">
                <a:latin typeface="Arial"/>
                <a:cs typeface="Arial"/>
              </a:rPr>
              <a:t> </a:t>
            </a:r>
            <a:r>
              <a:rPr dirty="0" sz="3550" spc="200">
                <a:latin typeface="Arial"/>
                <a:cs typeface="Arial"/>
              </a:rPr>
              <a:t>trữ</a:t>
            </a:r>
            <a:r>
              <a:rPr dirty="0" sz="3550" spc="-165">
                <a:latin typeface="Arial"/>
                <a:cs typeface="Arial"/>
              </a:rPr>
              <a:t> </a:t>
            </a:r>
            <a:r>
              <a:rPr dirty="0" sz="3550" spc="90">
                <a:latin typeface="Arial"/>
                <a:cs typeface="Arial"/>
              </a:rPr>
              <a:t>do</a:t>
            </a:r>
            <a:r>
              <a:rPr dirty="0" sz="3550" spc="-165">
                <a:latin typeface="Arial"/>
                <a:cs typeface="Arial"/>
              </a:rPr>
              <a:t> </a:t>
            </a:r>
            <a:r>
              <a:rPr dirty="0" sz="3550" spc="45">
                <a:latin typeface="Arial"/>
                <a:cs typeface="Arial"/>
              </a:rPr>
              <a:t>người</a:t>
            </a:r>
            <a:r>
              <a:rPr dirty="0" sz="3550" spc="-165">
                <a:latin typeface="Arial"/>
                <a:cs typeface="Arial"/>
              </a:rPr>
              <a:t> </a:t>
            </a:r>
            <a:r>
              <a:rPr dirty="0" sz="3550" spc="135">
                <a:latin typeface="Arial"/>
                <a:cs typeface="Arial"/>
              </a:rPr>
              <a:t>dùng</a:t>
            </a:r>
            <a:r>
              <a:rPr dirty="0" sz="3550" spc="-165">
                <a:latin typeface="Arial"/>
                <a:cs typeface="Arial"/>
              </a:rPr>
              <a:t> </a:t>
            </a:r>
            <a:r>
              <a:rPr dirty="0" sz="3550" spc="135">
                <a:latin typeface="Arial"/>
                <a:cs typeface="Arial"/>
              </a:rPr>
              <a:t>định</a:t>
            </a:r>
            <a:r>
              <a:rPr dirty="0" sz="3550" spc="-165">
                <a:latin typeface="Arial"/>
                <a:cs typeface="Arial"/>
              </a:rPr>
              <a:t> </a:t>
            </a:r>
            <a:r>
              <a:rPr dirty="0" sz="3550" spc="50">
                <a:latin typeface="Arial"/>
                <a:cs typeface="Arial"/>
              </a:rPr>
              <a:t>nghĩa.</a:t>
            </a:r>
            <a:endParaRPr sz="3550">
              <a:latin typeface="Arial"/>
              <a:cs typeface="Arial"/>
            </a:endParaRPr>
          </a:p>
        </p:txBody>
      </p:sp>
      <p:sp>
        <p:nvSpPr>
          <p:cNvPr id="6" name="object 6"/>
          <p:cNvSpPr txBox="1">
            <a:spLocks noGrp="1"/>
          </p:cNvSpPr>
          <p:nvPr>
            <p:ph type="title"/>
          </p:nvPr>
        </p:nvSpPr>
        <p:spPr>
          <a:xfrm>
            <a:off x="1165722" y="652339"/>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7" name="object 7"/>
          <p:cNvSpPr/>
          <p:nvPr/>
        </p:nvSpPr>
        <p:spPr>
          <a:xfrm>
            <a:off x="0" y="3003180"/>
            <a:ext cx="6085205" cy="7284084"/>
          </a:xfrm>
          <a:custGeom>
            <a:avLst/>
            <a:gdLst/>
            <a:ahLst/>
            <a:cxnLst/>
            <a:rect l="l" t="t" r="r" b="b"/>
            <a:pathLst>
              <a:path w="6085205" h="7284084">
                <a:moveTo>
                  <a:pt x="5470630" y="4747765"/>
                </a:moveTo>
                <a:lnTo>
                  <a:pt x="5515591" y="4837247"/>
                </a:lnTo>
                <a:lnTo>
                  <a:pt x="5559165" y="4927432"/>
                </a:lnTo>
                <a:lnTo>
                  <a:pt x="5601325" y="5018317"/>
                </a:lnTo>
                <a:lnTo>
                  <a:pt x="5642045" y="5109901"/>
                </a:lnTo>
                <a:lnTo>
                  <a:pt x="5681300" y="5202179"/>
                </a:lnTo>
                <a:lnTo>
                  <a:pt x="5719064" y="5295149"/>
                </a:lnTo>
                <a:lnTo>
                  <a:pt x="5755310" y="5388808"/>
                </a:lnTo>
                <a:lnTo>
                  <a:pt x="5790014" y="5483154"/>
                </a:lnTo>
                <a:lnTo>
                  <a:pt x="5823149" y="5578183"/>
                </a:lnTo>
                <a:lnTo>
                  <a:pt x="5854690" y="5673892"/>
                </a:lnTo>
                <a:lnTo>
                  <a:pt x="5884610" y="5770279"/>
                </a:lnTo>
                <a:lnTo>
                  <a:pt x="5911801" y="5864954"/>
                </a:lnTo>
                <a:lnTo>
                  <a:pt x="5924699" y="5912442"/>
                </a:lnTo>
                <a:lnTo>
                  <a:pt x="5937128" y="5960023"/>
                </a:lnTo>
                <a:lnTo>
                  <a:pt x="5949083" y="6007692"/>
                </a:lnTo>
                <a:lnTo>
                  <a:pt x="5960561" y="6055442"/>
                </a:lnTo>
                <a:lnTo>
                  <a:pt x="5971558" y="6103268"/>
                </a:lnTo>
                <a:lnTo>
                  <a:pt x="5982071" y="6151164"/>
                </a:lnTo>
                <a:lnTo>
                  <a:pt x="5992095" y="6199125"/>
                </a:lnTo>
                <a:lnTo>
                  <a:pt x="6001627" y="6247143"/>
                </a:lnTo>
                <a:lnTo>
                  <a:pt x="6010664" y="6295215"/>
                </a:lnTo>
                <a:lnTo>
                  <a:pt x="6019201" y="6343334"/>
                </a:lnTo>
                <a:lnTo>
                  <a:pt x="6027234" y="6391493"/>
                </a:lnTo>
                <a:lnTo>
                  <a:pt x="6034761" y="6439689"/>
                </a:lnTo>
                <a:lnTo>
                  <a:pt x="6041777" y="6487913"/>
                </a:lnTo>
                <a:lnTo>
                  <a:pt x="6048278" y="6536162"/>
                </a:lnTo>
                <a:lnTo>
                  <a:pt x="6054261" y="6584429"/>
                </a:lnTo>
                <a:lnTo>
                  <a:pt x="6059723" y="6632709"/>
                </a:lnTo>
                <a:lnTo>
                  <a:pt x="6064658" y="6680995"/>
                </a:lnTo>
                <a:lnTo>
                  <a:pt x="6069064" y="6729282"/>
                </a:lnTo>
                <a:lnTo>
                  <a:pt x="6072937" y="6777564"/>
                </a:lnTo>
                <a:lnTo>
                  <a:pt x="6076273" y="6825836"/>
                </a:lnTo>
                <a:lnTo>
                  <a:pt x="6079069" y="6874091"/>
                </a:lnTo>
                <a:lnTo>
                  <a:pt x="6081320" y="6922324"/>
                </a:lnTo>
                <a:lnTo>
                  <a:pt x="6083023" y="6970529"/>
                </a:lnTo>
                <a:lnTo>
                  <a:pt x="6084174" y="7018701"/>
                </a:lnTo>
                <a:lnTo>
                  <a:pt x="6084769" y="7066833"/>
                </a:lnTo>
                <a:lnTo>
                  <a:pt x="6084805" y="7114920"/>
                </a:lnTo>
                <a:lnTo>
                  <a:pt x="6084279" y="7162956"/>
                </a:lnTo>
                <a:lnTo>
                  <a:pt x="6083185" y="7210935"/>
                </a:lnTo>
                <a:lnTo>
                  <a:pt x="6081521" y="7258852"/>
                </a:lnTo>
                <a:lnTo>
                  <a:pt x="6080353" y="7283818"/>
                </a:lnTo>
                <a:lnTo>
                  <a:pt x="0" y="7283818"/>
                </a:lnTo>
                <a:lnTo>
                  <a:pt x="0" y="0"/>
                </a:lnTo>
                <a:lnTo>
                  <a:pt x="131887" y="69567"/>
                </a:lnTo>
                <a:lnTo>
                  <a:pt x="308553" y="165563"/>
                </a:lnTo>
                <a:lnTo>
                  <a:pt x="484132" y="263895"/>
                </a:lnTo>
                <a:lnTo>
                  <a:pt x="702202" y="389652"/>
                </a:lnTo>
                <a:lnTo>
                  <a:pt x="1005176" y="569988"/>
                </a:lnTo>
                <a:lnTo>
                  <a:pt x="1647219" y="966432"/>
                </a:lnTo>
                <a:lnTo>
                  <a:pt x="1904019" y="1130376"/>
                </a:lnTo>
                <a:lnTo>
                  <a:pt x="2116189" y="1269745"/>
                </a:lnTo>
                <a:lnTo>
                  <a:pt x="2326395" y="1411921"/>
                </a:lnTo>
                <a:lnTo>
                  <a:pt x="2492957" y="1527876"/>
                </a:lnTo>
                <a:lnTo>
                  <a:pt x="2657937" y="1645959"/>
                </a:lnTo>
                <a:lnTo>
                  <a:pt x="2821193" y="1766319"/>
                </a:lnTo>
                <a:lnTo>
                  <a:pt x="2982580" y="1889102"/>
                </a:lnTo>
                <a:lnTo>
                  <a:pt x="3102308" y="1982869"/>
                </a:lnTo>
                <a:lnTo>
                  <a:pt x="3220842" y="2078144"/>
                </a:lnTo>
                <a:lnTo>
                  <a:pt x="3338122" y="2174990"/>
                </a:lnTo>
                <a:lnTo>
                  <a:pt x="3491587" y="2305520"/>
                </a:lnTo>
                <a:lnTo>
                  <a:pt x="3604558" y="2404606"/>
                </a:lnTo>
                <a:lnTo>
                  <a:pt x="3716208" y="2505474"/>
                </a:lnTo>
                <a:lnTo>
                  <a:pt x="3826450" y="2608116"/>
                </a:lnTo>
                <a:lnTo>
                  <a:pt x="3935196" y="2712520"/>
                </a:lnTo>
                <a:lnTo>
                  <a:pt x="4042360" y="2818677"/>
                </a:lnTo>
                <a:lnTo>
                  <a:pt x="4147855" y="2926578"/>
                </a:lnTo>
                <a:lnTo>
                  <a:pt x="4251592" y="3036213"/>
                </a:lnTo>
                <a:lnTo>
                  <a:pt x="4353486" y="3147572"/>
                </a:lnTo>
                <a:lnTo>
                  <a:pt x="4453448" y="3260646"/>
                </a:lnTo>
                <a:lnTo>
                  <a:pt x="4551392" y="3375425"/>
                </a:lnTo>
                <a:lnTo>
                  <a:pt x="4647231" y="3491900"/>
                </a:lnTo>
                <a:lnTo>
                  <a:pt x="4740877" y="3610060"/>
                </a:lnTo>
                <a:lnTo>
                  <a:pt x="4832243" y="3729896"/>
                </a:lnTo>
                <a:lnTo>
                  <a:pt x="4921241" y="3851399"/>
                </a:lnTo>
                <a:lnTo>
                  <a:pt x="4979216" y="3933321"/>
                </a:lnTo>
                <a:lnTo>
                  <a:pt x="5036073" y="4015978"/>
                </a:lnTo>
                <a:lnTo>
                  <a:pt x="5091789" y="4099365"/>
                </a:lnTo>
                <a:lnTo>
                  <a:pt x="5146336" y="4183479"/>
                </a:lnTo>
                <a:lnTo>
                  <a:pt x="5199689" y="4268319"/>
                </a:lnTo>
                <a:lnTo>
                  <a:pt x="5251822" y="4353880"/>
                </a:lnTo>
                <a:lnTo>
                  <a:pt x="5302709" y="4440161"/>
                </a:lnTo>
                <a:lnTo>
                  <a:pt x="5352324" y="4527158"/>
                </a:lnTo>
                <a:lnTo>
                  <a:pt x="5400642" y="4614868"/>
                </a:lnTo>
                <a:lnTo>
                  <a:pt x="5447637" y="4703289"/>
                </a:lnTo>
                <a:lnTo>
                  <a:pt x="5470630" y="4747765"/>
                </a:lnTo>
                <a:close/>
              </a:path>
            </a:pathLst>
          </a:custGeom>
          <a:solidFill>
            <a:srgbClr val="FF904D">
              <a:alpha val="20779"/>
            </a:srgbClr>
          </a:solidFill>
        </p:spPr>
        <p:txBody>
          <a:bodyPr wrap="square" lIns="0" tIns="0" rIns="0" bIns="0" rtlCol="0"/>
          <a:lstStyle/>
          <a:p/>
        </p:txBody>
      </p:sp>
      <p:sp>
        <p:nvSpPr>
          <p:cNvPr id="8" name="object 8"/>
          <p:cNvSpPr/>
          <p:nvPr/>
        </p:nvSpPr>
        <p:spPr>
          <a:xfrm>
            <a:off x="12371349" y="2"/>
            <a:ext cx="5916930" cy="6184265"/>
          </a:xfrm>
          <a:custGeom>
            <a:avLst/>
            <a:gdLst/>
            <a:ahLst/>
            <a:cxnLst/>
            <a:rect l="l" t="t" r="r" b="b"/>
            <a:pathLst>
              <a:path w="5916930" h="6184265">
                <a:moveTo>
                  <a:pt x="5916648" y="6184164"/>
                </a:moveTo>
                <a:lnTo>
                  <a:pt x="5834986" y="6183135"/>
                </a:lnTo>
                <a:lnTo>
                  <a:pt x="5785955" y="6181275"/>
                </a:lnTo>
                <a:lnTo>
                  <a:pt x="5736981" y="6178546"/>
                </a:lnTo>
                <a:lnTo>
                  <a:pt x="5688071" y="6174963"/>
                </a:lnTo>
                <a:lnTo>
                  <a:pt x="5639231" y="6170541"/>
                </a:lnTo>
                <a:lnTo>
                  <a:pt x="5590467" y="6165295"/>
                </a:lnTo>
                <a:lnTo>
                  <a:pt x="5541785" y="6159238"/>
                </a:lnTo>
                <a:lnTo>
                  <a:pt x="5493192" y="6152385"/>
                </a:lnTo>
                <a:lnTo>
                  <a:pt x="5444695" y="6144752"/>
                </a:lnTo>
                <a:lnTo>
                  <a:pt x="5396299" y="6136353"/>
                </a:lnTo>
                <a:lnTo>
                  <a:pt x="5348011" y="6127202"/>
                </a:lnTo>
                <a:lnTo>
                  <a:pt x="5299837" y="6117315"/>
                </a:lnTo>
                <a:lnTo>
                  <a:pt x="5251783" y="6106705"/>
                </a:lnTo>
                <a:lnTo>
                  <a:pt x="5203856" y="6095388"/>
                </a:lnTo>
                <a:lnTo>
                  <a:pt x="5156063" y="6083377"/>
                </a:lnTo>
                <a:lnTo>
                  <a:pt x="5108408" y="6070689"/>
                </a:lnTo>
                <a:lnTo>
                  <a:pt x="5060899" y="6057336"/>
                </a:lnTo>
                <a:lnTo>
                  <a:pt x="5013543" y="6043335"/>
                </a:lnTo>
                <a:lnTo>
                  <a:pt x="4966344" y="6028700"/>
                </a:lnTo>
                <a:lnTo>
                  <a:pt x="4919310" y="6013444"/>
                </a:lnTo>
                <a:lnTo>
                  <a:pt x="4872447" y="5997584"/>
                </a:lnTo>
                <a:lnTo>
                  <a:pt x="4825762" y="5981133"/>
                </a:lnTo>
                <a:lnTo>
                  <a:pt x="4779259" y="5964107"/>
                </a:lnTo>
                <a:lnTo>
                  <a:pt x="4732947" y="5946519"/>
                </a:lnTo>
                <a:lnTo>
                  <a:pt x="4686831" y="5928385"/>
                </a:lnTo>
                <a:lnTo>
                  <a:pt x="4640917" y="5909719"/>
                </a:lnTo>
                <a:lnTo>
                  <a:pt x="4595212" y="5890536"/>
                </a:lnTo>
                <a:lnTo>
                  <a:pt x="4549722" y="5870850"/>
                </a:lnTo>
                <a:lnTo>
                  <a:pt x="4504454" y="5850677"/>
                </a:lnTo>
                <a:lnTo>
                  <a:pt x="4459413" y="5830030"/>
                </a:lnTo>
                <a:lnTo>
                  <a:pt x="4414607" y="5808925"/>
                </a:lnTo>
                <a:lnTo>
                  <a:pt x="4370040" y="5787375"/>
                </a:lnTo>
                <a:lnTo>
                  <a:pt x="4325721" y="5765396"/>
                </a:lnTo>
                <a:lnTo>
                  <a:pt x="4281654" y="5743003"/>
                </a:lnTo>
                <a:lnTo>
                  <a:pt x="4237847" y="5720210"/>
                </a:lnTo>
                <a:lnTo>
                  <a:pt x="4194305" y="5697031"/>
                </a:lnTo>
                <a:lnTo>
                  <a:pt x="4151035" y="5673481"/>
                </a:lnTo>
                <a:lnTo>
                  <a:pt x="4108044" y="5649576"/>
                </a:lnTo>
                <a:lnTo>
                  <a:pt x="4065336" y="5625329"/>
                </a:lnTo>
                <a:lnTo>
                  <a:pt x="4021522" y="5600019"/>
                </a:lnTo>
                <a:lnTo>
                  <a:pt x="3977916" y="5574409"/>
                </a:lnTo>
                <a:lnTo>
                  <a:pt x="3934510" y="5548511"/>
                </a:lnTo>
                <a:lnTo>
                  <a:pt x="3891296" y="5522336"/>
                </a:lnTo>
                <a:lnTo>
                  <a:pt x="3848267" y="5495894"/>
                </a:lnTo>
                <a:lnTo>
                  <a:pt x="3805416" y="5469196"/>
                </a:lnTo>
                <a:lnTo>
                  <a:pt x="3762734" y="5442255"/>
                </a:lnTo>
                <a:lnTo>
                  <a:pt x="3720215" y="5415080"/>
                </a:lnTo>
                <a:lnTo>
                  <a:pt x="3677850" y="5387684"/>
                </a:lnTo>
                <a:lnTo>
                  <a:pt x="3635632" y="5360077"/>
                </a:lnTo>
                <a:lnTo>
                  <a:pt x="3593554" y="5332270"/>
                </a:lnTo>
                <a:lnTo>
                  <a:pt x="3551607" y="5304275"/>
                </a:lnTo>
                <a:lnTo>
                  <a:pt x="3509785" y="5276103"/>
                </a:lnTo>
                <a:lnTo>
                  <a:pt x="3468079" y="5247764"/>
                </a:lnTo>
                <a:lnTo>
                  <a:pt x="3426483" y="5219270"/>
                </a:lnTo>
                <a:lnTo>
                  <a:pt x="3384988" y="5190632"/>
                </a:lnTo>
                <a:lnTo>
                  <a:pt x="3343587" y="5161862"/>
                </a:lnTo>
                <a:lnTo>
                  <a:pt x="3302272" y="5132970"/>
                </a:lnTo>
                <a:lnTo>
                  <a:pt x="3261036" y="5103967"/>
                </a:lnTo>
                <a:lnTo>
                  <a:pt x="3219871" y="5074864"/>
                </a:lnTo>
                <a:lnTo>
                  <a:pt x="3178770" y="5045674"/>
                </a:lnTo>
                <a:lnTo>
                  <a:pt x="3096729" y="4987072"/>
                </a:lnTo>
                <a:lnTo>
                  <a:pt x="2728687" y="4721933"/>
                </a:lnTo>
                <a:lnTo>
                  <a:pt x="2605787" y="4633967"/>
                </a:lnTo>
                <a:lnTo>
                  <a:pt x="2523615" y="4575698"/>
                </a:lnTo>
                <a:lnTo>
                  <a:pt x="2482435" y="4546709"/>
                </a:lnTo>
                <a:lnTo>
                  <a:pt x="2441182" y="4517832"/>
                </a:lnTo>
                <a:lnTo>
                  <a:pt x="2399848" y="4489078"/>
                </a:lnTo>
                <a:lnTo>
                  <a:pt x="2358427" y="4460459"/>
                </a:lnTo>
                <a:lnTo>
                  <a:pt x="2316909" y="4431985"/>
                </a:lnTo>
                <a:lnTo>
                  <a:pt x="2275289" y="4403668"/>
                </a:lnTo>
                <a:lnTo>
                  <a:pt x="2233558" y="4375518"/>
                </a:lnTo>
                <a:lnTo>
                  <a:pt x="2191708" y="4347547"/>
                </a:lnTo>
                <a:lnTo>
                  <a:pt x="2149733" y="4319766"/>
                </a:lnTo>
                <a:lnTo>
                  <a:pt x="2107623" y="4292186"/>
                </a:lnTo>
                <a:lnTo>
                  <a:pt x="2065373" y="4264819"/>
                </a:lnTo>
                <a:lnTo>
                  <a:pt x="2022974" y="4237674"/>
                </a:lnTo>
                <a:lnTo>
                  <a:pt x="1980419" y="4210765"/>
                </a:lnTo>
                <a:lnTo>
                  <a:pt x="1937700" y="4184100"/>
                </a:lnTo>
                <a:lnTo>
                  <a:pt x="1894809" y="4157693"/>
                </a:lnTo>
                <a:lnTo>
                  <a:pt x="1851739" y="4131553"/>
                </a:lnTo>
                <a:lnTo>
                  <a:pt x="1808483" y="4105693"/>
                </a:lnTo>
                <a:lnTo>
                  <a:pt x="1765032" y="4080122"/>
                </a:lnTo>
                <a:lnTo>
                  <a:pt x="1721379" y="4054853"/>
                </a:lnTo>
                <a:lnTo>
                  <a:pt x="1677518" y="4029896"/>
                </a:lnTo>
                <a:lnTo>
                  <a:pt x="1545061" y="3955106"/>
                </a:lnTo>
                <a:lnTo>
                  <a:pt x="1500951" y="3930087"/>
                </a:lnTo>
                <a:lnTo>
                  <a:pt x="1456920" y="3904952"/>
                </a:lnTo>
                <a:lnTo>
                  <a:pt x="1413000" y="3879654"/>
                </a:lnTo>
                <a:lnTo>
                  <a:pt x="1369226" y="3854151"/>
                </a:lnTo>
                <a:lnTo>
                  <a:pt x="1325632" y="3828399"/>
                </a:lnTo>
                <a:lnTo>
                  <a:pt x="1282252" y="3802352"/>
                </a:lnTo>
                <a:lnTo>
                  <a:pt x="1239120" y="3775967"/>
                </a:lnTo>
                <a:lnTo>
                  <a:pt x="1196269" y="3749200"/>
                </a:lnTo>
                <a:lnTo>
                  <a:pt x="1153734" y="3722007"/>
                </a:lnTo>
                <a:lnTo>
                  <a:pt x="1111549" y="3694344"/>
                </a:lnTo>
                <a:lnTo>
                  <a:pt x="1069748" y="3666166"/>
                </a:lnTo>
                <a:lnTo>
                  <a:pt x="1028364" y="3637430"/>
                </a:lnTo>
                <a:lnTo>
                  <a:pt x="987432" y="3608091"/>
                </a:lnTo>
                <a:lnTo>
                  <a:pt x="946986" y="3578105"/>
                </a:lnTo>
                <a:lnTo>
                  <a:pt x="907059" y="3547429"/>
                </a:lnTo>
                <a:lnTo>
                  <a:pt x="867686" y="3516018"/>
                </a:lnTo>
                <a:lnTo>
                  <a:pt x="828901" y="3483828"/>
                </a:lnTo>
                <a:lnTo>
                  <a:pt x="790737" y="3450815"/>
                </a:lnTo>
                <a:lnTo>
                  <a:pt x="753229" y="3416935"/>
                </a:lnTo>
                <a:lnTo>
                  <a:pt x="716410" y="3382143"/>
                </a:lnTo>
                <a:lnTo>
                  <a:pt x="680314" y="3346396"/>
                </a:lnTo>
                <a:lnTo>
                  <a:pt x="644977" y="3309650"/>
                </a:lnTo>
                <a:lnTo>
                  <a:pt x="611699" y="3273644"/>
                </a:lnTo>
                <a:lnTo>
                  <a:pt x="579209" y="3236862"/>
                </a:lnTo>
                <a:lnTo>
                  <a:pt x="547516" y="3199330"/>
                </a:lnTo>
                <a:lnTo>
                  <a:pt x="516629" y="3161073"/>
                </a:lnTo>
                <a:lnTo>
                  <a:pt x="486558" y="3122116"/>
                </a:lnTo>
                <a:lnTo>
                  <a:pt x="457312" y="3082484"/>
                </a:lnTo>
                <a:lnTo>
                  <a:pt x="428901" y="3042203"/>
                </a:lnTo>
                <a:lnTo>
                  <a:pt x="401334" y="3001297"/>
                </a:lnTo>
                <a:lnTo>
                  <a:pt x="374620" y="2959793"/>
                </a:lnTo>
                <a:lnTo>
                  <a:pt x="348769" y="2917716"/>
                </a:lnTo>
                <a:lnTo>
                  <a:pt x="323790" y="2875090"/>
                </a:lnTo>
                <a:lnTo>
                  <a:pt x="299692" y="2831940"/>
                </a:lnTo>
                <a:lnTo>
                  <a:pt x="276486" y="2788294"/>
                </a:lnTo>
                <a:lnTo>
                  <a:pt x="254181" y="2744174"/>
                </a:lnTo>
                <a:lnTo>
                  <a:pt x="232785" y="2699608"/>
                </a:lnTo>
                <a:lnTo>
                  <a:pt x="212308" y="2654619"/>
                </a:lnTo>
                <a:lnTo>
                  <a:pt x="192760" y="2609234"/>
                </a:lnTo>
                <a:lnTo>
                  <a:pt x="174151" y="2563477"/>
                </a:lnTo>
                <a:lnTo>
                  <a:pt x="156489" y="2517374"/>
                </a:lnTo>
                <a:lnTo>
                  <a:pt x="139784" y="2470950"/>
                </a:lnTo>
                <a:lnTo>
                  <a:pt x="124045" y="2424230"/>
                </a:lnTo>
                <a:lnTo>
                  <a:pt x="109282" y="2377241"/>
                </a:lnTo>
                <a:lnTo>
                  <a:pt x="95505" y="2330005"/>
                </a:lnTo>
                <a:lnTo>
                  <a:pt x="82019" y="2281057"/>
                </a:lnTo>
                <a:lnTo>
                  <a:pt x="69529" y="2231835"/>
                </a:lnTo>
                <a:lnTo>
                  <a:pt x="58041" y="2182360"/>
                </a:lnTo>
                <a:lnTo>
                  <a:pt x="47564" y="2132657"/>
                </a:lnTo>
                <a:lnTo>
                  <a:pt x="38104" y="2082747"/>
                </a:lnTo>
                <a:lnTo>
                  <a:pt x="29670" y="2032653"/>
                </a:lnTo>
                <a:lnTo>
                  <a:pt x="22270" y="1982397"/>
                </a:lnTo>
                <a:lnTo>
                  <a:pt x="15910" y="1932003"/>
                </a:lnTo>
                <a:lnTo>
                  <a:pt x="10600" y="1881492"/>
                </a:lnTo>
                <a:lnTo>
                  <a:pt x="6346" y="1830888"/>
                </a:lnTo>
                <a:lnTo>
                  <a:pt x="3156" y="1780212"/>
                </a:lnTo>
                <a:lnTo>
                  <a:pt x="1038" y="1729488"/>
                </a:lnTo>
                <a:lnTo>
                  <a:pt x="0" y="1678738"/>
                </a:lnTo>
                <a:lnTo>
                  <a:pt x="48" y="1627985"/>
                </a:lnTo>
                <a:lnTo>
                  <a:pt x="1192" y="1577251"/>
                </a:lnTo>
                <a:lnTo>
                  <a:pt x="3439" y="1526558"/>
                </a:lnTo>
                <a:lnTo>
                  <a:pt x="6796" y="1475930"/>
                </a:lnTo>
                <a:lnTo>
                  <a:pt x="11271" y="1425389"/>
                </a:lnTo>
                <a:lnTo>
                  <a:pt x="16872" y="1374958"/>
                </a:lnTo>
                <a:lnTo>
                  <a:pt x="23606" y="1324659"/>
                </a:lnTo>
                <a:lnTo>
                  <a:pt x="31482" y="1274514"/>
                </a:lnTo>
                <a:lnTo>
                  <a:pt x="40506" y="1224547"/>
                </a:lnTo>
                <a:lnTo>
                  <a:pt x="50438" y="1176703"/>
                </a:lnTo>
                <a:lnTo>
                  <a:pt x="61766" y="1129032"/>
                </a:lnTo>
                <a:lnTo>
                  <a:pt x="74430" y="1081549"/>
                </a:lnTo>
                <a:lnTo>
                  <a:pt x="88372" y="1034269"/>
                </a:lnTo>
                <a:lnTo>
                  <a:pt x="103532" y="987207"/>
                </a:lnTo>
                <a:lnTo>
                  <a:pt x="119849" y="940379"/>
                </a:lnTo>
                <a:lnTo>
                  <a:pt x="137266" y="893799"/>
                </a:lnTo>
                <a:lnTo>
                  <a:pt x="155723" y="847483"/>
                </a:lnTo>
                <a:lnTo>
                  <a:pt x="175159" y="801445"/>
                </a:lnTo>
                <a:lnTo>
                  <a:pt x="195517" y="755700"/>
                </a:lnTo>
                <a:lnTo>
                  <a:pt x="216735" y="710264"/>
                </a:lnTo>
                <a:lnTo>
                  <a:pt x="238756" y="665152"/>
                </a:lnTo>
                <a:lnTo>
                  <a:pt x="261519" y="620379"/>
                </a:lnTo>
                <a:lnTo>
                  <a:pt x="284966" y="575960"/>
                </a:lnTo>
                <a:lnTo>
                  <a:pt x="309036" y="531910"/>
                </a:lnTo>
                <a:lnTo>
                  <a:pt x="333670" y="488244"/>
                </a:lnTo>
                <a:lnTo>
                  <a:pt x="358810" y="444977"/>
                </a:lnTo>
                <a:lnTo>
                  <a:pt x="384394" y="402124"/>
                </a:lnTo>
                <a:lnTo>
                  <a:pt x="410365" y="359701"/>
                </a:lnTo>
                <a:lnTo>
                  <a:pt x="436663" y="317722"/>
                </a:lnTo>
                <a:lnTo>
                  <a:pt x="463228" y="276202"/>
                </a:lnTo>
                <a:lnTo>
                  <a:pt x="516923" y="194602"/>
                </a:lnTo>
                <a:lnTo>
                  <a:pt x="545525" y="152211"/>
                </a:lnTo>
                <a:lnTo>
                  <a:pt x="574637" y="110243"/>
                </a:lnTo>
                <a:lnTo>
                  <a:pt x="604251" y="68694"/>
                </a:lnTo>
                <a:lnTo>
                  <a:pt x="634359" y="27562"/>
                </a:lnTo>
                <a:lnTo>
                  <a:pt x="5916648" y="0"/>
                </a:lnTo>
                <a:lnTo>
                  <a:pt x="5916648" y="6184164"/>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530" y="9509"/>
            <a:ext cx="18301970" cy="10278110"/>
            <a:chOff x="-13530" y="9509"/>
            <a:chExt cx="18301970" cy="10278110"/>
          </a:xfrm>
        </p:grpSpPr>
        <p:sp>
          <p:nvSpPr>
            <p:cNvPr id="3" name="object 3"/>
            <p:cNvSpPr/>
            <p:nvPr/>
          </p:nvSpPr>
          <p:spPr>
            <a:xfrm>
              <a:off x="-13530" y="9509"/>
              <a:ext cx="18301530" cy="10277489"/>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5393260" y="255218"/>
              <a:ext cx="2894739" cy="2895599"/>
            </a:xfrm>
            <a:prstGeom prst="rect">
              <a:avLst/>
            </a:prstGeom>
            <a:blipFill>
              <a:blip r:embed="rId3" cstate="print"/>
              <a:stretch>
                <a:fillRect/>
              </a:stretch>
            </a:blipFill>
          </p:spPr>
          <p:txBody>
            <a:bodyPr wrap="square" lIns="0" tIns="0" rIns="0" bIns="0" rtlCol="0"/>
            <a:lstStyle/>
            <a:p/>
          </p:txBody>
        </p:sp>
      </p:grpSp>
      <p:sp>
        <p:nvSpPr>
          <p:cNvPr id="5" name="object 5"/>
          <p:cNvSpPr txBox="1"/>
          <p:nvPr/>
        </p:nvSpPr>
        <p:spPr>
          <a:xfrm>
            <a:off x="603483" y="1684462"/>
            <a:ext cx="14906625" cy="6905625"/>
          </a:xfrm>
          <a:prstGeom prst="rect">
            <a:avLst/>
          </a:prstGeom>
        </p:spPr>
        <p:txBody>
          <a:bodyPr wrap="square" lIns="0" tIns="12700" rIns="0" bIns="0" rtlCol="0" vert="horz">
            <a:spAutoFit/>
          </a:bodyPr>
          <a:lstStyle/>
          <a:p>
            <a:pPr marL="424815">
              <a:lnSpc>
                <a:spcPct val="100000"/>
              </a:lnSpc>
              <a:spcBef>
                <a:spcPts val="100"/>
              </a:spcBef>
            </a:pPr>
            <a:r>
              <a:rPr dirty="0" sz="4000" spc="-5" b="1">
                <a:solidFill>
                  <a:srgbClr val="F71B1B"/>
                </a:solidFill>
                <a:latin typeface="TeXGyreTermes"/>
                <a:cs typeface="TeXGyreTermes"/>
              </a:rPr>
              <a:t>6.</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Trigger</a:t>
            </a:r>
            <a:endParaRPr sz="4000">
              <a:latin typeface="TeXGyreTermes"/>
              <a:cs typeface="TeXGyreTermes"/>
            </a:endParaRPr>
          </a:p>
          <a:p>
            <a:pPr marL="12700">
              <a:lnSpc>
                <a:spcPct val="100000"/>
              </a:lnSpc>
              <a:spcBef>
                <a:spcPts val="2875"/>
              </a:spcBef>
            </a:pPr>
            <a:r>
              <a:rPr dirty="0" sz="2850" spc="-204" b="1">
                <a:latin typeface="Verdana"/>
                <a:cs typeface="Verdana"/>
              </a:rPr>
              <a:t>Bẫy </a:t>
            </a:r>
            <a:r>
              <a:rPr dirty="0" sz="2850" spc="-300" b="1">
                <a:latin typeface="Verdana"/>
                <a:cs typeface="Verdana"/>
              </a:rPr>
              <a:t>sự</a:t>
            </a:r>
            <a:r>
              <a:rPr dirty="0" sz="2850" spc="-180" b="1">
                <a:latin typeface="Verdana"/>
                <a:cs typeface="Verdana"/>
              </a:rPr>
              <a:t> </a:t>
            </a:r>
            <a:r>
              <a:rPr dirty="0" sz="2850" spc="-295" b="1">
                <a:latin typeface="Verdana"/>
                <a:cs typeface="Verdana"/>
              </a:rPr>
              <a:t>kiện</a:t>
            </a:r>
            <a:endParaRPr sz="2850">
              <a:latin typeface="Verdana"/>
              <a:cs typeface="Verdana"/>
            </a:endParaRPr>
          </a:p>
          <a:p>
            <a:pPr marL="12700" marR="6290310">
              <a:lnSpc>
                <a:spcPct val="125899"/>
              </a:lnSpc>
            </a:pPr>
            <a:r>
              <a:rPr dirty="0" sz="2850" spc="-185" b="1">
                <a:latin typeface="Verdana"/>
                <a:cs typeface="Verdana"/>
              </a:rPr>
              <a:t>Cấu </a:t>
            </a:r>
            <a:r>
              <a:rPr dirty="0" sz="2850" spc="-265" b="1">
                <a:latin typeface="Verdana"/>
                <a:cs typeface="Verdana"/>
              </a:rPr>
              <a:t>trúc </a:t>
            </a:r>
            <a:r>
              <a:rPr dirty="0" sz="2850" spc="-210" b="1">
                <a:latin typeface="Verdana"/>
                <a:cs typeface="Verdana"/>
              </a:rPr>
              <a:t>gần </a:t>
            </a:r>
            <a:r>
              <a:rPr dirty="0" sz="2850" spc="-240" b="1">
                <a:latin typeface="Verdana"/>
                <a:cs typeface="Verdana"/>
              </a:rPr>
              <a:t>giống </a:t>
            </a:r>
            <a:r>
              <a:rPr dirty="0" sz="2850" spc="-315" b="1">
                <a:latin typeface="Verdana"/>
                <a:cs typeface="Verdana"/>
              </a:rPr>
              <a:t>như </a:t>
            </a:r>
            <a:r>
              <a:rPr dirty="0" sz="2850" spc="-305" b="1">
                <a:latin typeface="Verdana"/>
                <a:cs typeface="Verdana"/>
              </a:rPr>
              <a:t>một </a:t>
            </a:r>
            <a:r>
              <a:rPr dirty="0" sz="2850" spc="-280" b="1">
                <a:latin typeface="Verdana"/>
                <a:cs typeface="Verdana"/>
              </a:rPr>
              <a:t>thủ </a:t>
            </a:r>
            <a:r>
              <a:rPr dirty="0" sz="2850" spc="-254" b="1">
                <a:latin typeface="Verdana"/>
                <a:cs typeface="Verdana"/>
              </a:rPr>
              <a:t>tục </a:t>
            </a:r>
            <a:r>
              <a:rPr dirty="0" sz="2850" spc="-260" b="1">
                <a:latin typeface="Verdana"/>
                <a:cs typeface="Verdana"/>
              </a:rPr>
              <a:t>nội </a:t>
            </a:r>
            <a:r>
              <a:rPr dirty="0" sz="2850" spc="-190" b="1">
                <a:latin typeface="Verdana"/>
                <a:cs typeface="Verdana"/>
              </a:rPr>
              <a:t>tại </a:t>
            </a:r>
            <a:r>
              <a:rPr dirty="0" sz="2850" spc="-290" b="1">
                <a:latin typeface="Verdana"/>
                <a:cs typeface="Verdana"/>
              </a:rPr>
              <a:t>nhưng  </a:t>
            </a:r>
            <a:r>
              <a:rPr dirty="0" sz="2850" spc="-270" b="1">
                <a:latin typeface="Verdana"/>
                <a:cs typeface="Verdana"/>
              </a:rPr>
              <a:t>Không </a:t>
            </a:r>
            <a:r>
              <a:rPr dirty="0" sz="2850" spc="-245" b="1">
                <a:latin typeface="Verdana"/>
                <a:cs typeface="Verdana"/>
              </a:rPr>
              <a:t>có </a:t>
            </a:r>
            <a:r>
              <a:rPr dirty="0" sz="2850" spc="-270" b="1">
                <a:latin typeface="Verdana"/>
                <a:cs typeface="Verdana"/>
              </a:rPr>
              <a:t>tham </a:t>
            </a:r>
            <a:r>
              <a:rPr dirty="0" sz="2850" spc="-254" b="1">
                <a:latin typeface="Verdana"/>
                <a:cs typeface="Verdana"/>
              </a:rPr>
              <a:t>số </a:t>
            </a:r>
            <a:r>
              <a:rPr dirty="0" sz="2850" spc="-225" b="1">
                <a:latin typeface="Verdana"/>
                <a:cs typeface="Verdana"/>
              </a:rPr>
              <a:t>đầu </a:t>
            </a:r>
            <a:r>
              <a:rPr dirty="0" sz="2850" spc="-229" b="1">
                <a:latin typeface="Verdana"/>
                <a:cs typeface="Verdana"/>
              </a:rPr>
              <a:t>vào </a:t>
            </a:r>
            <a:r>
              <a:rPr dirty="0" sz="2850" spc="-210" b="1">
                <a:latin typeface="Verdana"/>
                <a:cs typeface="Verdana"/>
              </a:rPr>
              <a:t>và </a:t>
            </a:r>
            <a:r>
              <a:rPr dirty="0" sz="2850" spc="-225" b="1">
                <a:latin typeface="Verdana"/>
                <a:cs typeface="Verdana"/>
              </a:rPr>
              <a:t>đầu</a:t>
            </a:r>
            <a:r>
              <a:rPr dirty="0" sz="2850" spc="175" b="1">
                <a:latin typeface="Verdana"/>
                <a:cs typeface="Verdana"/>
              </a:rPr>
              <a:t> </a:t>
            </a:r>
            <a:r>
              <a:rPr dirty="0" sz="2850" spc="-210" b="1">
                <a:latin typeface="Verdana"/>
                <a:cs typeface="Verdana"/>
              </a:rPr>
              <a:t>ra</a:t>
            </a:r>
            <a:endParaRPr sz="2850">
              <a:latin typeface="Verdana"/>
              <a:cs typeface="Verdana"/>
            </a:endParaRPr>
          </a:p>
          <a:p>
            <a:pPr marL="12700">
              <a:lnSpc>
                <a:spcPct val="100000"/>
              </a:lnSpc>
              <a:spcBef>
                <a:spcPts val="885"/>
              </a:spcBef>
            </a:pPr>
            <a:r>
              <a:rPr dirty="0" sz="2850" spc="-210" b="1">
                <a:latin typeface="Verdana"/>
                <a:cs typeface="Verdana"/>
              </a:rPr>
              <a:t>Phải </a:t>
            </a:r>
            <a:r>
              <a:rPr dirty="0" sz="2850" spc="-265" b="1">
                <a:latin typeface="Verdana"/>
                <a:cs typeface="Verdana"/>
              </a:rPr>
              <a:t>được </a:t>
            </a:r>
            <a:r>
              <a:rPr dirty="0" sz="2850" spc="-270" b="1">
                <a:latin typeface="Verdana"/>
                <a:cs typeface="Verdana"/>
              </a:rPr>
              <a:t>liên </a:t>
            </a:r>
            <a:r>
              <a:rPr dirty="0" sz="2850" spc="-290" b="1">
                <a:latin typeface="Verdana"/>
                <a:cs typeface="Verdana"/>
              </a:rPr>
              <a:t>kết </a:t>
            </a:r>
            <a:r>
              <a:rPr dirty="0" sz="2850" spc="-260" b="1">
                <a:latin typeface="Verdana"/>
                <a:cs typeface="Verdana"/>
              </a:rPr>
              <a:t>với </a:t>
            </a:r>
            <a:r>
              <a:rPr dirty="0" sz="2850" spc="-305" b="1">
                <a:latin typeface="Verdana"/>
                <a:cs typeface="Verdana"/>
              </a:rPr>
              <a:t>một </a:t>
            </a:r>
            <a:r>
              <a:rPr dirty="0" sz="2850" spc="-385" b="1">
                <a:latin typeface="Verdana"/>
                <a:cs typeface="Verdana"/>
              </a:rPr>
              <a:t>bảng/ </a:t>
            </a:r>
            <a:r>
              <a:rPr dirty="0" sz="2850" spc="-215" b="1">
                <a:latin typeface="Verdana"/>
                <a:cs typeface="Verdana"/>
              </a:rPr>
              <a:t>bảng </a:t>
            </a:r>
            <a:r>
              <a:rPr dirty="0" sz="2850" spc="-195" b="1">
                <a:latin typeface="Verdana"/>
                <a:cs typeface="Verdana"/>
              </a:rPr>
              <a:t>ảo </a:t>
            </a:r>
            <a:r>
              <a:rPr dirty="0" sz="2850" spc="-254" b="1">
                <a:latin typeface="Verdana"/>
                <a:cs typeface="Verdana"/>
              </a:rPr>
              <a:t>trong</a:t>
            </a:r>
            <a:r>
              <a:rPr dirty="0" sz="2850" spc="-220" b="1">
                <a:latin typeface="Verdana"/>
                <a:cs typeface="Verdana"/>
              </a:rPr>
              <a:t> </a:t>
            </a:r>
            <a:r>
              <a:rPr dirty="0" sz="2850" spc="-165" b="1">
                <a:latin typeface="Verdana"/>
                <a:cs typeface="Verdana"/>
              </a:rPr>
              <a:t>CSDL</a:t>
            </a:r>
            <a:endParaRPr sz="2850">
              <a:latin typeface="Verdana"/>
              <a:cs typeface="Verdana"/>
            </a:endParaRPr>
          </a:p>
          <a:p>
            <a:pPr marL="12700" marR="4154804">
              <a:lnSpc>
                <a:spcPct val="125899"/>
              </a:lnSpc>
              <a:spcBef>
                <a:spcPts val="5"/>
              </a:spcBef>
            </a:pPr>
            <a:r>
              <a:rPr dirty="0" sz="2850" spc="-270" b="1">
                <a:latin typeface="Verdana"/>
                <a:cs typeface="Verdana"/>
              </a:rPr>
              <a:t>Không </a:t>
            </a:r>
            <a:r>
              <a:rPr dirty="0" sz="2850" spc="-280" b="1">
                <a:latin typeface="Verdana"/>
                <a:cs typeface="Verdana"/>
              </a:rPr>
              <a:t>thể </a:t>
            </a:r>
            <a:r>
              <a:rPr dirty="0" sz="2850" spc="-229" b="1">
                <a:latin typeface="Verdana"/>
                <a:cs typeface="Verdana"/>
              </a:rPr>
              <a:t>gọi </a:t>
            </a:r>
            <a:r>
              <a:rPr dirty="0" sz="2850" spc="-285" b="1">
                <a:latin typeface="Verdana"/>
                <a:cs typeface="Verdana"/>
              </a:rPr>
              <a:t>mà </a:t>
            </a:r>
            <a:r>
              <a:rPr dirty="0" sz="2850" spc="-265" b="1">
                <a:latin typeface="Verdana"/>
                <a:cs typeface="Verdana"/>
              </a:rPr>
              <a:t>được </a:t>
            </a:r>
            <a:r>
              <a:rPr dirty="0" sz="2850" spc="-275" b="1">
                <a:latin typeface="Verdana"/>
                <a:cs typeface="Verdana"/>
              </a:rPr>
              <a:t>thực </a:t>
            </a:r>
            <a:r>
              <a:rPr dirty="0" sz="2850" spc="-290" b="1">
                <a:latin typeface="Verdana"/>
                <a:cs typeface="Verdana"/>
              </a:rPr>
              <a:t>hiện </a:t>
            </a:r>
            <a:r>
              <a:rPr dirty="0" sz="2850" spc="-280" b="1">
                <a:latin typeface="Verdana"/>
                <a:cs typeface="Verdana"/>
              </a:rPr>
              <a:t>tự </a:t>
            </a:r>
            <a:r>
              <a:rPr dirty="0" sz="2850" spc="-260" b="1">
                <a:latin typeface="Verdana"/>
                <a:cs typeface="Verdana"/>
              </a:rPr>
              <a:t>động. </a:t>
            </a:r>
            <a:r>
              <a:rPr dirty="0" sz="2850" spc="-265" b="1">
                <a:latin typeface="Verdana"/>
                <a:cs typeface="Verdana"/>
              </a:rPr>
              <a:t>Sử </a:t>
            </a:r>
            <a:r>
              <a:rPr dirty="0" sz="2850" spc="-260" b="1">
                <a:latin typeface="Verdana"/>
                <a:cs typeface="Verdana"/>
              </a:rPr>
              <a:t>dụng </a:t>
            </a:r>
            <a:r>
              <a:rPr dirty="0" sz="2850" spc="-254" b="1">
                <a:latin typeface="Verdana"/>
                <a:cs typeface="Verdana"/>
              </a:rPr>
              <a:t>trong </a:t>
            </a:r>
            <a:r>
              <a:rPr dirty="0" sz="2850" spc="-300" b="1">
                <a:latin typeface="Verdana"/>
                <a:cs typeface="Verdana"/>
              </a:rPr>
              <a:t>việc:  </a:t>
            </a:r>
            <a:r>
              <a:rPr dirty="0" sz="2850" spc="-250" b="1">
                <a:latin typeface="Verdana"/>
                <a:cs typeface="Verdana"/>
              </a:rPr>
              <a:t>Tính </a:t>
            </a:r>
            <a:r>
              <a:rPr dirty="0" sz="2850" spc="-245" b="1">
                <a:latin typeface="Verdana"/>
                <a:cs typeface="Verdana"/>
              </a:rPr>
              <a:t>toán, </a:t>
            </a:r>
            <a:r>
              <a:rPr dirty="0" sz="2850" spc="-195" b="1">
                <a:latin typeface="Verdana"/>
                <a:cs typeface="Verdana"/>
              </a:rPr>
              <a:t>cập </a:t>
            </a:r>
            <a:r>
              <a:rPr dirty="0" sz="2850" spc="-235" b="1">
                <a:latin typeface="Verdana"/>
                <a:cs typeface="Verdana"/>
              </a:rPr>
              <a:t>nhật </a:t>
            </a:r>
            <a:r>
              <a:rPr dirty="0" sz="2850" spc="-185" b="1">
                <a:latin typeface="Verdana"/>
                <a:cs typeface="Verdana"/>
              </a:rPr>
              <a:t>giá </a:t>
            </a:r>
            <a:r>
              <a:rPr dirty="0" sz="2850" spc="-245" b="1">
                <a:latin typeface="Verdana"/>
                <a:cs typeface="Verdana"/>
              </a:rPr>
              <a:t>trị </a:t>
            </a:r>
            <a:r>
              <a:rPr dirty="0" sz="2850" spc="-280" b="1">
                <a:latin typeface="Verdana"/>
                <a:cs typeface="Verdana"/>
              </a:rPr>
              <a:t>tự</a:t>
            </a:r>
            <a:r>
              <a:rPr dirty="0" sz="2850" spc="20" b="1">
                <a:latin typeface="Verdana"/>
                <a:cs typeface="Verdana"/>
              </a:rPr>
              <a:t> </a:t>
            </a:r>
            <a:r>
              <a:rPr dirty="0" sz="2850" spc="-245" b="1">
                <a:latin typeface="Verdana"/>
                <a:cs typeface="Verdana"/>
              </a:rPr>
              <a:t>động</a:t>
            </a:r>
            <a:endParaRPr sz="2850">
              <a:latin typeface="Verdana"/>
              <a:cs typeface="Verdana"/>
            </a:endParaRPr>
          </a:p>
          <a:p>
            <a:pPr marL="12700" marR="11163935">
              <a:lnSpc>
                <a:spcPct val="125899"/>
              </a:lnSpc>
            </a:pPr>
            <a:r>
              <a:rPr dirty="0" sz="2850" spc="-320" b="1">
                <a:latin typeface="Verdana"/>
                <a:cs typeface="Verdana"/>
              </a:rPr>
              <a:t>Kiểm </a:t>
            </a:r>
            <a:r>
              <a:rPr dirty="0" sz="2850" spc="-210" b="1">
                <a:latin typeface="Verdana"/>
                <a:cs typeface="Verdana"/>
              </a:rPr>
              <a:t>tra </a:t>
            </a:r>
            <a:r>
              <a:rPr dirty="0" sz="2850" spc="-285" b="1">
                <a:latin typeface="Verdana"/>
                <a:cs typeface="Verdana"/>
              </a:rPr>
              <a:t>dữ </a:t>
            </a:r>
            <a:r>
              <a:rPr dirty="0" sz="2850" spc="-275" b="1">
                <a:latin typeface="Verdana"/>
                <a:cs typeface="Verdana"/>
              </a:rPr>
              <a:t>liệu </a:t>
            </a:r>
            <a:r>
              <a:rPr dirty="0" sz="2850" spc="-235" b="1">
                <a:latin typeface="Verdana"/>
                <a:cs typeface="Verdana"/>
              </a:rPr>
              <a:t>nhập  Khai </a:t>
            </a:r>
            <a:r>
              <a:rPr dirty="0" sz="2850" spc="-200" b="1">
                <a:latin typeface="Verdana"/>
                <a:cs typeface="Verdana"/>
              </a:rPr>
              <a:t>báo </a:t>
            </a:r>
            <a:r>
              <a:rPr dirty="0" sz="2850" spc="-300" b="1">
                <a:latin typeface="Verdana"/>
                <a:cs typeface="Verdana"/>
              </a:rPr>
              <a:t>sử</a:t>
            </a:r>
            <a:r>
              <a:rPr dirty="0" sz="2850" spc="-165" b="1">
                <a:latin typeface="Verdana"/>
                <a:cs typeface="Verdana"/>
              </a:rPr>
              <a:t> </a:t>
            </a:r>
            <a:r>
              <a:rPr dirty="0" sz="2850" spc="-260" b="1">
                <a:latin typeface="Verdana"/>
                <a:cs typeface="Verdana"/>
              </a:rPr>
              <a:t>dụng</a:t>
            </a:r>
            <a:endParaRPr sz="2850">
              <a:latin typeface="Verdana"/>
              <a:cs typeface="Verdana"/>
            </a:endParaRPr>
          </a:p>
          <a:p>
            <a:pPr marL="12700" marR="4958715">
              <a:lnSpc>
                <a:spcPct val="125899"/>
              </a:lnSpc>
            </a:pPr>
            <a:r>
              <a:rPr dirty="0" sz="2850" spc="-275" b="1">
                <a:latin typeface="Verdana"/>
                <a:cs typeface="Verdana"/>
              </a:rPr>
              <a:t>Kết </a:t>
            </a:r>
            <a:r>
              <a:rPr dirty="0" sz="2850" spc="-260" b="1">
                <a:latin typeface="Verdana"/>
                <a:cs typeface="Verdana"/>
              </a:rPr>
              <a:t>hợp với </a:t>
            </a:r>
            <a:r>
              <a:rPr dirty="0" sz="2850" spc="-200" b="1">
                <a:latin typeface="Verdana"/>
                <a:cs typeface="Verdana"/>
              </a:rPr>
              <a:t>các </a:t>
            </a:r>
            <a:r>
              <a:rPr dirty="0" sz="2850" spc="-260" b="1">
                <a:latin typeface="Verdana"/>
                <a:cs typeface="Verdana"/>
              </a:rPr>
              <a:t>hành </a:t>
            </a:r>
            <a:r>
              <a:rPr dirty="0" sz="2850" spc="-245" b="1">
                <a:latin typeface="Verdana"/>
                <a:cs typeface="Verdana"/>
              </a:rPr>
              <a:t>động </a:t>
            </a:r>
            <a:r>
              <a:rPr dirty="0" sz="2850" spc="-310" b="1">
                <a:latin typeface="Verdana"/>
                <a:cs typeface="Verdana"/>
              </a:rPr>
              <a:t>INSERT/UPDATE/DELETE </a:t>
            </a:r>
            <a:r>
              <a:rPr dirty="0" sz="2850" spc="-280" b="1">
                <a:latin typeface="Verdana"/>
                <a:cs typeface="Verdana"/>
              </a:rPr>
              <a:t>trên  </a:t>
            </a:r>
            <a:r>
              <a:rPr dirty="0" sz="2850" spc="-215" b="1">
                <a:latin typeface="Verdana"/>
                <a:cs typeface="Verdana"/>
              </a:rPr>
              <a:t>bảng </a:t>
            </a:r>
            <a:r>
              <a:rPr dirty="0" sz="2850" spc="-245" b="1">
                <a:latin typeface="Verdana"/>
                <a:cs typeface="Verdana"/>
              </a:rPr>
              <a:t>hay </a:t>
            </a:r>
            <a:r>
              <a:rPr dirty="0" sz="2850" spc="-215" b="1">
                <a:latin typeface="Verdana"/>
                <a:cs typeface="Verdana"/>
              </a:rPr>
              <a:t>bảng</a:t>
            </a:r>
            <a:r>
              <a:rPr dirty="0" sz="2850" spc="-114" b="1">
                <a:latin typeface="Verdana"/>
                <a:cs typeface="Verdana"/>
              </a:rPr>
              <a:t> </a:t>
            </a:r>
            <a:r>
              <a:rPr dirty="0" sz="2850" spc="-195" b="1">
                <a:latin typeface="Verdana"/>
                <a:cs typeface="Verdana"/>
              </a:rPr>
              <a:t>ảo</a:t>
            </a:r>
            <a:endParaRPr sz="2850">
              <a:latin typeface="Verdana"/>
              <a:cs typeface="Verdana"/>
            </a:endParaRPr>
          </a:p>
          <a:p>
            <a:pPr marL="12700">
              <a:lnSpc>
                <a:spcPct val="100000"/>
              </a:lnSpc>
              <a:spcBef>
                <a:spcPts val="890"/>
              </a:spcBef>
            </a:pPr>
            <a:r>
              <a:rPr dirty="0" sz="2850" spc="-270" b="1">
                <a:latin typeface="Verdana"/>
                <a:cs typeface="Verdana"/>
              </a:rPr>
              <a:t>Khi </a:t>
            </a:r>
            <a:r>
              <a:rPr dirty="0" sz="2850" spc="-200" b="1">
                <a:latin typeface="Verdana"/>
                <a:cs typeface="Verdana"/>
              </a:rPr>
              <a:t>tạo </a:t>
            </a:r>
            <a:r>
              <a:rPr dirty="0" sz="2850" spc="-245" b="1">
                <a:latin typeface="Verdana"/>
                <a:cs typeface="Verdana"/>
              </a:rPr>
              <a:t>ra, </a:t>
            </a:r>
            <a:r>
              <a:rPr dirty="0" sz="2850" spc="-270" b="1">
                <a:latin typeface="Verdana"/>
                <a:cs typeface="Verdana"/>
              </a:rPr>
              <a:t>tham </a:t>
            </a:r>
            <a:r>
              <a:rPr dirty="0" sz="2850" spc="-185" b="1">
                <a:latin typeface="Verdana"/>
                <a:cs typeface="Verdana"/>
              </a:rPr>
              <a:t>gia</a:t>
            </a:r>
            <a:r>
              <a:rPr dirty="0" sz="2850" spc="-25" b="1">
                <a:latin typeface="Verdana"/>
                <a:cs typeface="Verdana"/>
              </a:rPr>
              <a:t> </a:t>
            </a:r>
            <a:r>
              <a:rPr dirty="0" sz="2850" spc="-229" b="1">
                <a:latin typeface="Verdana"/>
                <a:cs typeface="Verdana"/>
              </a:rPr>
              <a:t>vào transaction </a:t>
            </a:r>
            <a:r>
              <a:rPr dirty="0" sz="2850" spc="-280" b="1">
                <a:latin typeface="Verdana"/>
                <a:cs typeface="Verdana"/>
              </a:rPr>
              <a:t>khởi </a:t>
            </a:r>
            <a:r>
              <a:rPr dirty="0" sz="2850" spc="-200" b="1">
                <a:latin typeface="Verdana"/>
                <a:cs typeface="Verdana"/>
              </a:rPr>
              <a:t>tạo </a:t>
            </a:r>
            <a:r>
              <a:rPr dirty="0" sz="2850" spc="-235" b="1">
                <a:latin typeface="Verdana"/>
                <a:cs typeface="Verdana"/>
              </a:rPr>
              <a:t>bởi </a:t>
            </a:r>
            <a:r>
              <a:rPr dirty="0" sz="2850" spc="-229" b="1">
                <a:latin typeface="Verdana"/>
                <a:cs typeface="Verdana"/>
              </a:rPr>
              <a:t>câu </a:t>
            </a:r>
            <a:r>
              <a:rPr dirty="0" sz="2850" spc="-290" b="1">
                <a:latin typeface="Verdana"/>
                <a:cs typeface="Verdana"/>
              </a:rPr>
              <a:t>lệnh </a:t>
            </a:r>
            <a:r>
              <a:rPr dirty="0" sz="2850" spc="-195" b="1">
                <a:latin typeface="Verdana"/>
                <a:cs typeface="Verdana"/>
              </a:rPr>
              <a:t>cập </a:t>
            </a:r>
            <a:r>
              <a:rPr dirty="0" sz="2850" spc="-235" b="1">
                <a:latin typeface="Verdana"/>
                <a:cs typeface="Verdana"/>
              </a:rPr>
              <a:t>nhật </a:t>
            </a:r>
            <a:r>
              <a:rPr dirty="0" sz="2850" spc="-285" b="1">
                <a:latin typeface="Verdana"/>
                <a:cs typeface="Verdana"/>
              </a:rPr>
              <a:t>dữ </a:t>
            </a:r>
            <a:r>
              <a:rPr dirty="0" sz="2850" spc="-275" b="1">
                <a:latin typeface="Verdana"/>
                <a:cs typeface="Verdana"/>
              </a:rPr>
              <a:t>liệu </a:t>
            </a:r>
            <a:r>
              <a:rPr dirty="0" sz="2850" spc="-265" b="1">
                <a:latin typeface="Verdana"/>
                <a:cs typeface="Verdana"/>
              </a:rPr>
              <a:t>tương </a:t>
            </a:r>
            <a:r>
              <a:rPr dirty="0" sz="2850" spc="-290" b="1">
                <a:latin typeface="Verdana"/>
                <a:cs typeface="Verdana"/>
              </a:rPr>
              <a:t>ứng.</a:t>
            </a:r>
            <a:endParaRPr sz="2850">
              <a:latin typeface="Verdana"/>
              <a:cs typeface="Verdana"/>
            </a:endParaRPr>
          </a:p>
        </p:txBody>
      </p:sp>
      <p:sp>
        <p:nvSpPr>
          <p:cNvPr id="6" name="object 6"/>
          <p:cNvSpPr txBox="1">
            <a:spLocks noGrp="1"/>
          </p:cNvSpPr>
          <p:nvPr>
            <p:ph type="title"/>
          </p:nvPr>
        </p:nvSpPr>
        <p:spPr>
          <a:xfrm>
            <a:off x="1165722" y="652333"/>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7" name="object 7"/>
          <p:cNvSpPr/>
          <p:nvPr/>
        </p:nvSpPr>
        <p:spPr>
          <a:xfrm>
            <a:off x="0" y="5795043"/>
            <a:ext cx="5310505" cy="4491990"/>
          </a:xfrm>
          <a:custGeom>
            <a:avLst/>
            <a:gdLst/>
            <a:ahLst/>
            <a:cxnLst/>
            <a:rect l="l" t="t" r="r" b="b"/>
            <a:pathLst>
              <a:path w="5310505" h="4491990">
                <a:moveTo>
                  <a:pt x="4627359" y="2389458"/>
                </a:moveTo>
                <a:lnTo>
                  <a:pt x="4657915" y="2429227"/>
                </a:lnTo>
                <a:lnTo>
                  <a:pt x="4687969" y="2469383"/>
                </a:lnTo>
                <a:lnTo>
                  <a:pt x="4717512" y="2509926"/>
                </a:lnTo>
                <a:lnTo>
                  <a:pt x="4746535" y="2550857"/>
                </a:lnTo>
                <a:lnTo>
                  <a:pt x="4775029" y="2592176"/>
                </a:lnTo>
                <a:lnTo>
                  <a:pt x="4802987" y="2633884"/>
                </a:lnTo>
                <a:lnTo>
                  <a:pt x="4830398" y="2675982"/>
                </a:lnTo>
                <a:lnTo>
                  <a:pt x="4857255" y="2718469"/>
                </a:lnTo>
                <a:lnTo>
                  <a:pt x="4883549" y="2761348"/>
                </a:lnTo>
                <a:lnTo>
                  <a:pt x="4909270" y="2804618"/>
                </a:lnTo>
                <a:lnTo>
                  <a:pt x="4934410" y="2848280"/>
                </a:lnTo>
                <a:lnTo>
                  <a:pt x="4958960" y="2892334"/>
                </a:lnTo>
                <a:lnTo>
                  <a:pt x="4982912" y="2936782"/>
                </a:lnTo>
                <a:lnTo>
                  <a:pt x="5006257" y="2981624"/>
                </a:lnTo>
                <a:lnTo>
                  <a:pt x="5028486" y="3026278"/>
                </a:lnTo>
                <a:lnTo>
                  <a:pt x="5049977" y="3071240"/>
                </a:lnTo>
                <a:lnTo>
                  <a:pt x="5070717" y="3116495"/>
                </a:lnTo>
                <a:lnTo>
                  <a:pt x="5090693" y="3162029"/>
                </a:lnTo>
                <a:lnTo>
                  <a:pt x="5109892" y="3207828"/>
                </a:lnTo>
                <a:lnTo>
                  <a:pt x="5128300" y="3253879"/>
                </a:lnTo>
                <a:lnTo>
                  <a:pt x="5145905" y="3300166"/>
                </a:lnTo>
                <a:lnTo>
                  <a:pt x="5162693" y="3346677"/>
                </a:lnTo>
                <a:lnTo>
                  <a:pt x="5178651" y="3393397"/>
                </a:lnTo>
                <a:lnTo>
                  <a:pt x="5193766" y="3440313"/>
                </a:lnTo>
                <a:lnTo>
                  <a:pt x="5208026" y="3487411"/>
                </a:lnTo>
                <a:lnTo>
                  <a:pt x="5221416" y="3534676"/>
                </a:lnTo>
                <a:lnTo>
                  <a:pt x="5233923" y="3582094"/>
                </a:lnTo>
                <a:lnTo>
                  <a:pt x="5245536" y="3629653"/>
                </a:lnTo>
                <a:lnTo>
                  <a:pt x="5256239" y="3677337"/>
                </a:lnTo>
                <a:lnTo>
                  <a:pt x="5266021" y="3725133"/>
                </a:lnTo>
                <a:lnTo>
                  <a:pt x="5274868" y="3773027"/>
                </a:lnTo>
                <a:lnTo>
                  <a:pt x="5282767" y="3821005"/>
                </a:lnTo>
                <a:lnTo>
                  <a:pt x="5289704" y="3869053"/>
                </a:lnTo>
                <a:lnTo>
                  <a:pt x="5295668" y="3917157"/>
                </a:lnTo>
                <a:lnTo>
                  <a:pt x="5300644" y="3965304"/>
                </a:lnTo>
                <a:lnTo>
                  <a:pt x="5304619" y="4013478"/>
                </a:lnTo>
                <a:lnTo>
                  <a:pt x="5307580" y="4061667"/>
                </a:lnTo>
                <a:lnTo>
                  <a:pt x="5309515" y="4109857"/>
                </a:lnTo>
                <a:lnTo>
                  <a:pt x="5310410" y="4158033"/>
                </a:lnTo>
                <a:lnTo>
                  <a:pt x="5310251" y="4206181"/>
                </a:lnTo>
                <a:lnTo>
                  <a:pt x="5309027" y="4254289"/>
                </a:lnTo>
                <a:lnTo>
                  <a:pt x="5306722" y="4302340"/>
                </a:lnTo>
                <a:lnTo>
                  <a:pt x="5303326" y="4350323"/>
                </a:lnTo>
                <a:lnTo>
                  <a:pt x="5298823" y="4398222"/>
                </a:lnTo>
                <a:lnTo>
                  <a:pt x="5293202" y="4446025"/>
                </a:lnTo>
                <a:lnTo>
                  <a:pt x="5286698" y="4491955"/>
                </a:lnTo>
                <a:lnTo>
                  <a:pt x="0" y="4491955"/>
                </a:lnTo>
                <a:lnTo>
                  <a:pt x="0" y="0"/>
                </a:lnTo>
                <a:lnTo>
                  <a:pt x="38299" y="1622"/>
                </a:lnTo>
                <a:lnTo>
                  <a:pt x="89144" y="4904"/>
                </a:lnTo>
                <a:lnTo>
                  <a:pt x="139931" y="9278"/>
                </a:lnTo>
                <a:lnTo>
                  <a:pt x="190658" y="14705"/>
                </a:lnTo>
                <a:lnTo>
                  <a:pt x="241319" y="21149"/>
                </a:lnTo>
                <a:lnTo>
                  <a:pt x="291909" y="28574"/>
                </a:lnTo>
                <a:lnTo>
                  <a:pt x="342425" y="36944"/>
                </a:lnTo>
                <a:lnTo>
                  <a:pt x="392862" y="46221"/>
                </a:lnTo>
                <a:lnTo>
                  <a:pt x="443214" y="56370"/>
                </a:lnTo>
                <a:lnTo>
                  <a:pt x="493479" y="67353"/>
                </a:lnTo>
                <a:lnTo>
                  <a:pt x="543650" y="79134"/>
                </a:lnTo>
                <a:lnTo>
                  <a:pt x="593724" y="91678"/>
                </a:lnTo>
                <a:lnTo>
                  <a:pt x="643696" y="104946"/>
                </a:lnTo>
                <a:lnTo>
                  <a:pt x="693561" y="118903"/>
                </a:lnTo>
                <a:lnTo>
                  <a:pt x="742167" y="132992"/>
                </a:lnTo>
                <a:lnTo>
                  <a:pt x="790697" y="147423"/>
                </a:lnTo>
                <a:lnTo>
                  <a:pt x="887534" y="177259"/>
                </a:lnTo>
                <a:lnTo>
                  <a:pt x="984083" y="208305"/>
                </a:lnTo>
                <a:lnTo>
                  <a:pt x="1080353" y="240459"/>
                </a:lnTo>
                <a:lnTo>
                  <a:pt x="1224260" y="290535"/>
                </a:lnTo>
                <a:lnTo>
                  <a:pt x="1367600" y="342513"/>
                </a:lnTo>
                <a:lnTo>
                  <a:pt x="1605332" y="432409"/>
                </a:lnTo>
                <a:lnTo>
                  <a:pt x="1935978" y="562379"/>
                </a:lnTo>
                <a:lnTo>
                  <a:pt x="2125709" y="639981"/>
                </a:lnTo>
                <a:lnTo>
                  <a:pt x="2267162" y="700134"/>
                </a:lnTo>
                <a:lnTo>
                  <a:pt x="2407742" y="762181"/>
                </a:lnTo>
                <a:lnTo>
                  <a:pt x="2500910" y="804697"/>
                </a:lnTo>
                <a:lnTo>
                  <a:pt x="2593590" y="848202"/>
                </a:lnTo>
                <a:lnTo>
                  <a:pt x="2685743" y="892755"/>
                </a:lnTo>
                <a:lnTo>
                  <a:pt x="2777329" y="938417"/>
                </a:lnTo>
                <a:lnTo>
                  <a:pt x="2868307" y="985244"/>
                </a:lnTo>
                <a:lnTo>
                  <a:pt x="2958640" y="1033298"/>
                </a:lnTo>
                <a:lnTo>
                  <a:pt x="3048286" y="1082636"/>
                </a:lnTo>
                <a:lnTo>
                  <a:pt x="3180524" y="1158495"/>
                </a:lnTo>
                <a:lnTo>
                  <a:pt x="3266670" y="1209940"/>
                </a:lnTo>
                <a:lnTo>
                  <a:pt x="3352102" y="1262839"/>
                </a:lnTo>
                <a:lnTo>
                  <a:pt x="3436749" y="1317197"/>
                </a:lnTo>
                <a:lnTo>
                  <a:pt x="3520543" y="1373020"/>
                </a:lnTo>
                <a:lnTo>
                  <a:pt x="3603412" y="1430312"/>
                </a:lnTo>
                <a:lnTo>
                  <a:pt x="3685287" y="1489079"/>
                </a:lnTo>
                <a:lnTo>
                  <a:pt x="3766098" y="1549325"/>
                </a:lnTo>
                <a:lnTo>
                  <a:pt x="3806083" y="1580005"/>
                </a:lnTo>
                <a:lnTo>
                  <a:pt x="3845775" y="1611056"/>
                </a:lnTo>
                <a:lnTo>
                  <a:pt x="3885167" y="1642479"/>
                </a:lnTo>
                <a:lnTo>
                  <a:pt x="3924248" y="1674275"/>
                </a:lnTo>
                <a:lnTo>
                  <a:pt x="3963011" y="1706445"/>
                </a:lnTo>
                <a:lnTo>
                  <a:pt x="4001447" y="1738989"/>
                </a:lnTo>
                <a:lnTo>
                  <a:pt x="4039547" y="1771907"/>
                </a:lnTo>
                <a:lnTo>
                  <a:pt x="4077302" y="1805201"/>
                </a:lnTo>
                <a:lnTo>
                  <a:pt x="4114704" y="1838871"/>
                </a:lnTo>
                <a:lnTo>
                  <a:pt x="4151743" y="1872918"/>
                </a:lnTo>
                <a:lnTo>
                  <a:pt x="4188411" y="1907341"/>
                </a:lnTo>
                <a:lnTo>
                  <a:pt x="4224700" y="1942143"/>
                </a:lnTo>
                <a:lnTo>
                  <a:pt x="4260600" y="1977323"/>
                </a:lnTo>
                <a:lnTo>
                  <a:pt x="4296103" y="2012882"/>
                </a:lnTo>
                <a:lnTo>
                  <a:pt x="4331200" y="2048821"/>
                </a:lnTo>
                <a:lnTo>
                  <a:pt x="4365882" y="2085140"/>
                </a:lnTo>
                <a:lnTo>
                  <a:pt x="4400141" y="2121840"/>
                </a:lnTo>
                <a:lnTo>
                  <a:pt x="4433967" y="2158922"/>
                </a:lnTo>
                <a:lnTo>
                  <a:pt x="4467353" y="2196385"/>
                </a:lnTo>
                <a:lnTo>
                  <a:pt x="4500288" y="2234232"/>
                </a:lnTo>
                <a:lnTo>
                  <a:pt x="4532766" y="2272462"/>
                </a:lnTo>
                <a:lnTo>
                  <a:pt x="4564776" y="2311075"/>
                </a:lnTo>
                <a:lnTo>
                  <a:pt x="4596310" y="2350074"/>
                </a:lnTo>
                <a:lnTo>
                  <a:pt x="4627359" y="2389458"/>
                </a:lnTo>
                <a:close/>
              </a:path>
            </a:pathLst>
          </a:custGeom>
          <a:solidFill>
            <a:srgbClr val="FF904D">
              <a:alpha val="19999"/>
            </a:srgbClr>
          </a:solidFill>
        </p:spPr>
        <p:txBody>
          <a:bodyPr wrap="square" lIns="0" tIns="0" rIns="0" bIns="0" rtlCol="0"/>
          <a:lstStyl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5722" y="652333"/>
            <a:ext cx="10015855"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3" name="object 3"/>
          <p:cNvSpPr txBox="1"/>
          <p:nvPr/>
        </p:nvSpPr>
        <p:spPr>
          <a:xfrm>
            <a:off x="1016000" y="1503474"/>
            <a:ext cx="3468370"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7. Thiết kết</a:t>
            </a:r>
            <a:r>
              <a:rPr dirty="0" sz="4000" spc="-80"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4" name="object 4"/>
          <p:cNvSpPr/>
          <p:nvPr/>
        </p:nvSpPr>
        <p:spPr>
          <a:xfrm>
            <a:off x="0" y="0"/>
            <a:ext cx="6398260" cy="3684904"/>
          </a:xfrm>
          <a:custGeom>
            <a:avLst/>
            <a:gdLst/>
            <a:ahLst/>
            <a:cxnLst/>
            <a:rect l="l" t="t" r="r" b="b"/>
            <a:pathLst>
              <a:path w="6398260" h="3684904">
                <a:moveTo>
                  <a:pt x="6397721" y="0"/>
                </a:moveTo>
                <a:lnTo>
                  <a:pt x="6378585" y="33655"/>
                </a:lnTo>
                <a:lnTo>
                  <a:pt x="6353691" y="75933"/>
                </a:lnTo>
                <a:lnTo>
                  <a:pt x="6328152" y="117867"/>
                </a:lnTo>
                <a:lnTo>
                  <a:pt x="6301987" y="159455"/>
                </a:lnTo>
                <a:lnTo>
                  <a:pt x="6275211" y="200695"/>
                </a:lnTo>
                <a:lnTo>
                  <a:pt x="6247843" y="241587"/>
                </a:lnTo>
                <a:lnTo>
                  <a:pt x="6219898" y="282127"/>
                </a:lnTo>
                <a:lnTo>
                  <a:pt x="6191395" y="322314"/>
                </a:lnTo>
                <a:lnTo>
                  <a:pt x="6162349" y="362147"/>
                </a:lnTo>
                <a:lnTo>
                  <a:pt x="6132780" y="401622"/>
                </a:lnTo>
                <a:lnTo>
                  <a:pt x="6102702" y="440739"/>
                </a:lnTo>
                <a:lnTo>
                  <a:pt x="6072134" y="479496"/>
                </a:lnTo>
                <a:lnTo>
                  <a:pt x="6041093" y="517890"/>
                </a:lnTo>
                <a:lnTo>
                  <a:pt x="6009595" y="555921"/>
                </a:lnTo>
                <a:lnTo>
                  <a:pt x="5977658" y="593586"/>
                </a:lnTo>
                <a:lnTo>
                  <a:pt x="5945298" y="630882"/>
                </a:lnTo>
                <a:lnTo>
                  <a:pt x="5912534" y="667810"/>
                </a:lnTo>
                <a:lnTo>
                  <a:pt x="5879382" y="704366"/>
                </a:lnTo>
                <a:lnTo>
                  <a:pt x="5845858" y="740549"/>
                </a:lnTo>
                <a:lnTo>
                  <a:pt x="5811981" y="776356"/>
                </a:lnTo>
                <a:lnTo>
                  <a:pt x="5777767" y="811787"/>
                </a:lnTo>
                <a:lnTo>
                  <a:pt x="5743233" y="846839"/>
                </a:lnTo>
                <a:lnTo>
                  <a:pt x="5708397" y="881511"/>
                </a:lnTo>
                <a:lnTo>
                  <a:pt x="5673275" y="915800"/>
                </a:lnTo>
                <a:lnTo>
                  <a:pt x="5637884" y="949705"/>
                </a:lnTo>
                <a:lnTo>
                  <a:pt x="5602243" y="983223"/>
                </a:lnTo>
                <a:lnTo>
                  <a:pt x="5564700" y="1017980"/>
                </a:lnTo>
                <a:lnTo>
                  <a:pt x="5526917" y="1052431"/>
                </a:lnTo>
                <a:lnTo>
                  <a:pt x="5488904" y="1086587"/>
                </a:lnTo>
                <a:lnTo>
                  <a:pt x="5450671" y="1120462"/>
                </a:lnTo>
                <a:lnTo>
                  <a:pt x="5412226" y="1154067"/>
                </a:lnTo>
                <a:lnTo>
                  <a:pt x="5373580" y="1187414"/>
                </a:lnTo>
                <a:lnTo>
                  <a:pt x="5334741" y="1220514"/>
                </a:lnTo>
                <a:lnTo>
                  <a:pt x="5295719" y="1253380"/>
                </a:lnTo>
                <a:lnTo>
                  <a:pt x="5256524" y="1286024"/>
                </a:lnTo>
                <a:lnTo>
                  <a:pt x="5217165" y="1318456"/>
                </a:lnTo>
                <a:lnTo>
                  <a:pt x="5177652" y="1350690"/>
                </a:lnTo>
                <a:lnTo>
                  <a:pt x="5137994" y="1382737"/>
                </a:lnTo>
                <a:lnTo>
                  <a:pt x="5098200" y="1414608"/>
                </a:lnTo>
                <a:lnTo>
                  <a:pt x="5058279" y="1446316"/>
                </a:lnTo>
                <a:lnTo>
                  <a:pt x="5018242" y="1477873"/>
                </a:lnTo>
                <a:lnTo>
                  <a:pt x="4978098" y="1509291"/>
                </a:lnTo>
                <a:lnTo>
                  <a:pt x="4937856" y="1540580"/>
                </a:lnTo>
                <a:lnTo>
                  <a:pt x="4897526" y="1571754"/>
                </a:lnTo>
                <a:lnTo>
                  <a:pt x="4857117" y="1602824"/>
                </a:lnTo>
                <a:lnTo>
                  <a:pt x="4816638" y="1633802"/>
                </a:lnTo>
                <a:lnTo>
                  <a:pt x="4735510" y="1695529"/>
                </a:lnTo>
                <a:lnTo>
                  <a:pt x="4328917" y="2002674"/>
                </a:lnTo>
                <a:lnTo>
                  <a:pt x="4247937" y="2064470"/>
                </a:lnTo>
                <a:lnTo>
                  <a:pt x="4207551" y="2095491"/>
                </a:lnTo>
                <a:lnTo>
                  <a:pt x="4167246" y="2126609"/>
                </a:lnTo>
                <a:lnTo>
                  <a:pt x="4127033" y="2157837"/>
                </a:lnTo>
                <a:lnTo>
                  <a:pt x="4086920" y="2189187"/>
                </a:lnTo>
                <a:lnTo>
                  <a:pt x="4046917" y="2220670"/>
                </a:lnTo>
                <a:lnTo>
                  <a:pt x="4007034" y="2252298"/>
                </a:lnTo>
                <a:lnTo>
                  <a:pt x="3967280" y="2284084"/>
                </a:lnTo>
                <a:lnTo>
                  <a:pt x="3927665" y="2316038"/>
                </a:lnTo>
                <a:lnTo>
                  <a:pt x="3888197" y="2348174"/>
                </a:lnTo>
                <a:lnTo>
                  <a:pt x="3848887" y="2380502"/>
                </a:lnTo>
                <a:lnTo>
                  <a:pt x="3809743" y="2413034"/>
                </a:lnTo>
                <a:lnTo>
                  <a:pt x="3770776" y="2445783"/>
                </a:lnTo>
                <a:lnTo>
                  <a:pt x="3731994" y="2478760"/>
                </a:lnTo>
                <a:lnTo>
                  <a:pt x="3693408" y="2511978"/>
                </a:lnTo>
                <a:lnTo>
                  <a:pt x="3655026" y="2545448"/>
                </a:lnTo>
                <a:lnTo>
                  <a:pt x="3616858" y="2579181"/>
                </a:lnTo>
                <a:lnTo>
                  <a:pt x="3578914" y="2613190"/>
                </a:lnTo>
                <a:lnTo>
                  <a:pt x="3541203" y="2647487"/>
                </a:lnTo>
                <a:lnTo>
                  <a:pt x="3503734" y="2682084"/>
                </a:lnTo>
                <a:lnTo>
                  <a:pt x="3466517" y="2716991"/>
                </a:lnTo>
                <a:lnTo>
                  <a:pt x="3356170" y="2821212"/>
                </a:lnTo>
                <a:lnTo>
                  <a:pt x="3319306" y="2855873"/>
                </a:lnTo>
                <a:lnTo>
                  <a:pt x="3282345" y="2890413"/>
                </a:lnTo>
                <a:lnTo>
                  <a:pt x="3245250" y="2924783"/>
                </a:lnTo>
                <a:lnTo>
                  <a:pt x="3207988" y="2958933"/>
                </a:lnTo>
                <a:lnTo>
                  <a:pt x="3170523" y="2992813"/>
                </a:lnTo>
                <a:lnTo>
                  <a:pt x="3132821" y="3026376"/>
                </a:lnTo>
                <a:lnTo>
                  <a:pt x="3094848" y="3059570"/>
                </a:lnTo>
                <a:lnTo>
                  <a:pt x="3056567" y="3092348"/>
                </a:lnTo>
                <a:lnTo>
                  <a:pt x="3017945" y="3124660"/>
                </a:lnTo>
                <a:lnTo>
                  <a:pt x="2978948" y="3156456"/>
                </a:lnTo>
                <a:lnTo>
                  <a:pt x="2939539" y="3187688"/>
                </a:lnTo>
                <a:lnTo>
                  <a:pt x="2899685" y="3218306"/>
                </a:lnTo>
                <a:lnTo>
                  <a:pt x="2859351" y="3248261"/>
                </a:lnTo>
                <a:lnTo>
                  <a:pt x="2818501" y="3277504"/>
                </a:lnTo>
                <a:lnTo>
                  <a:pt x="2777103" y="3305985"/>
                </a:lnTo>
                <a:lnTo>
                  <a:pt x="2735119" y="3333655"/>
                </a:lnTo>
                <a:lnTo>
                  <a:pt x="2692517" y="3360465"/>
                </a:lnTo>
                <a:lnTo>
                  <a:pt x="2649260" y="3386366"/>
                </a:lnTo>
                <a:lnTo>
                  <a:pt x="2605316" y="3411308"/>
                </a:lnTo>
                <a:lnTo>
                  <a:pt x="2560647" y="3435243"/>
                </a:lnTo>
                <a:lnTo>
                  <a:pt x="2515221" y="3458120"/>
                </a:lnTo>
                <a:lnTo>
                  <a:pt x="2470921" y="3479284"/>
                </a:lnTo>
                <a:lnTo>
                  <a:pt x="2426089" y="3499421"/>
                </a:lnTo>
                <a:lnTo>
                  <a:pt x="2380757" y="3518528"/>
                </a:lnTo>
                <a:lnTo>
                  <a:pt x="2334953" y="3536605"/>
                </a:lnTo>
                <a:lnTo>
                  <a:pt x="2288706" y="3553648"/>
                </a:lnTo>
                <a:lnTo>
                  <a:pt x="2242047" y="3569658"/>
                </a:lnTo>
                <a:lnTo>
                  <a:pt x="2195005" y="3584631"/>
                </a:lnTo>
                <a:lnTo>
                  <a:pt x="2147608" y="3598566"/>
                </a:lnTo>
                <a:lnTo>
                  <a:pt x="2099887" y="3611463"/>
                </a:lnTo>
                <a:lnTo>
                  <a:pt x="2051871" y="3623318"/>
                </a:lnTo>
                <a:lnTo>
                  <a:pt x="2003590" y="3634130"/>
                </a:lnTo>
                <a:lnTo>
                  <a:pt x="1955073" y="3643898"/>
                </a:lnTo>
                <a:lnTo>
                  <a:pt x="1906348" y="3652620"/>
                </a:lnTo>
                <a:lnTo>
                  <a:pt x="1857447" y="3660294"/>
                </a:lnTo>
                <a:lnTo>
                  <a:pt x="1808398" y="3666918"/>
                </a:lnTo>
                <a:lnTo>
                  <a:pt x="1759231" y="3672492"/>
                </a:lnTo>
                <a:lnTo>
                  <a:pt x="1709975" y="3677012"/>
                </a:lnTo>
                <a:lnTo>
                  <a:pt x="1660660" y="3680478"/>
                </a:lnTo>
                <a:lnTo>
                  <a:pt x="1611315" y="3682888"/>
                </a:lnTo>
                <a:lnTo>
                  <a:pt x="1561970" y="3684240"/>
                </a:lnTo>
                <a:lnTo>
                  <a:pt x="1512653" y="3684533"/>
                </a:lnTo>
                <a:lnTo>
                  <a:pt x="1463395" y="3683764"/>
                </a:lnTo>
                <a:lnTo>
                  <a:pt x="1412482" y="3682158"/>
                </a:lnTo>
                <a:lnTo>
                  <a:pt x="1361604" y="3679467"/>
                </a:lnTo>
                <a:lnTo>
                  <a:pt x="1310787" y="3675691"/>
                </a:lnTo>
                <a:lnTo>
                  <a:pt x="1260058" y="3670830"/>
                </a:lnTo>
                <a:lnTo>
                  <a:pt x="1209442" y="3664881"/>
                </a:lnTo>
                <a:lnTo>
                  <a:pt x="1158966" y="3657845"/>
                </a:lnTo>
                <a:lnTo>
                  <a:pt x="1108657" y="3649720"/>
                </a:lnTo>
                <a:lnTo>
                  <a:pt x="1058540" y="3640507"/>
                </a:lnTo>
                <a:lnTo>
                  <a:pt x="1008641" y="3630204"/>
                </a:lnTo>
                <a:lnTo>
                  <a:pt x="958988" y="3618810"/>
                </a:lnTo>
                <a:lnTo>
                  <a:pt x="909606" y="3606325"/>
                </a:lnTo>
                <a:lnTo>
                  <a:pt x="860521" y="3592748"/>
                </a:lnTo>
                <a:lnTo>
                  <a:pt x="811760" y="3578078"/>
                </a:lnTo>
                <a:lnTo>
                  <a:pt x="763349" y="3562314"/>
                </a:lnTo>
                <a:lnTo>
                  <a:pt x="715315" y="3545457"/>
                </a:lnTo>
                <a:lnTo>
                  <a:pt x="667683" y="3527504"/>
                </a:lnTo>
                <a:lnTo>
                  <a:pt x="620480" y="3508455"/>
                </a:lnTo>
                <a:lnTo>
                  <a:pt x="573731" y="3488310"/>
                </a:lnTo>
                <a:lnTo>
                  <a:pt x="527465" y="3467067"/>
                </a:lnTo>
                <a:lnTo>
                  <a:pt x="481705" y="3444727"/>
                </a:lnTo>
                <a:lnTo>
                  <a:pt x="436480" y="3421287"/>
                </a:lnTo>
                <a:lnTo>
                  <a:pt x="393673" y="3397602"/>
                </a:lnTo>
                <a:lnTo>
                  <a:pt x="351471" y="3372576"/>
                </a:lnTo>
                <a:lnTo>
                  <a:pt x="309870" y="3346277"/>
                </a:lnTo>
                <a:lnTo>
                  <a:pt x="268868" y="3318773"/>
                </a:lnTo>
                <a:lnTo>
                  <a:pt x="228459" y="3290130"/>
                </a:lnTo>
                <a:lnTo>
                  <a:pt x="188642" y="3260414"/>
                </a:lnTo>
                <a:lnTo>
                  <a:pt x="149412" y="3229694"/>
                </a:lnTo>
                <a:lnTo>
                  <a:pt x="110767" y="3198036"/>
                </a:lnTo>
                <a:lnTo>
                  <a:pt x="72702" y="3165506"/>
                </a:lnTo>
                <a:lnTo>
                  <a:pt x="35214" y="3132173"/>
                </a:lnTo>
                <a:lnTo>
                  <a:pt x="0" y="3099671"/>
                </a:lnTo>
                <a:lnTo>
                  <a:pt x="0" y="0"/>
                </a:lnTo>
                <a:lnTo>
                  <a:pt x="6397721" y="0"/>
                </a:lnTo>
                <a:close/>
              </a:path>
            </a:pathLst>
          </a:custGeom>
          <a:solidFill>
            <a:srgbClr val="FF904D">
              <a:alpha val="19999"/>
            </a:srgbClr>
          </a:solidFill>
        </p:spPr>
        <p:txBody>
          <a:bodyPr wrap="square" lIns="0" tIns="0" rIns="0" bIns="0" rtlCol="0"/>
          <a:lstStyl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15176" y="0"/>
            <a:ext cx="9573260" cy="10287000"/>
            <a:chOff x="8715176" y="0"/>
            <a:chExt cx="9573260" cy="10287000"/>
          </a:xfrm>
        </p:grpSpPr>
        <p:sp>
          <p:nvSpPr>
            <p:cNvPr id="3" name="object 3"/>
            <p:cNvSpPr/>
            <p:nvPr/>
          </p:nvSpPr>
          <p:spPr>
            <a:xfrm>
              <a:off x="8715176" y="1658784"/>
              <a:ext cx="9054081" cy="8614485"/>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4571838" y="6734396"/>
              <a:ext cx="3716654" cy="3552825"/>
            </a:xfrm>
            <a:custGeom>
              <a:avLst/>
              <a:gdLst/>
              <a:ahLst/>
              <a:cxnLst/>
              <a:rect l="l" t="t" r="r" b="b"/>
              <a:pathLst>
                <a:path w="3716655" h="3552825">
                  <a:moveTo>
                    <a:pt x="3716160" y="0"/>
                  </a:moveTo>
                  <a:lnTo>
                    <a:pt x="3716160" y="3552601"/>
                  </a:lnTo>
                  <a:lnTo>
                    <a:pt x="30249" y="3552601"/>
                  </a:lnTo>
                  <a:lnTo>
                    <a:pt x="27604" y="3528327"/>
                  </a:lnTo>
                  <a:lnTo>
                    <a:pt x="22654" y="3478782"/>
                  </a:lnTo>
                  <a:lnTo>
                    <a:pt x="18163" y="3429213"/>
                  </a:lnTo>
                  <a:lnTo>
                    <a:pt x="14141" y="3379625"/>
                  </a:lnTo>
                  <a:lnTo>
                    <a:pt x="10598" y="3330020"/>
                  </a:lnTo>
                  <a:lnTo>
                    <a:pt x="7545" y="3280403"/>
                  </a:lnTo>
                  <a:lnTo>
                    <a:pt x="4992" y="3230777"/>
                  </a:lnTo>
                  <a:lnTo>
                    <a:pt x="2951" y="3181147"/>
                  </a:lnTo>
                  <a:lnTo>
                    <a:pt x="1431" y="3131517"/>
                  </a:lnTo>
                  <a:lnTo>
                    <a:pt x="444" y="3081889"/>
                  </a:lnTo>
                  <a:lnTo>
                    <a:pt x="0" y="3032268"/>
                  </a:lnTo>
                  <a:lnTo>
                    <a:pt x="109" y="2982659"/>
                  </a:lnTo>
                  <a:lnTo>
                    <a:pt x="782" y="2933064"/>
                  </a:lnTo>
                  <a:lnTo>
                    <a:pt x="2030" y="2883488"/>
                  </a:lnTo>
                  <a:lnTo>
                    <a:pt x="3863" y="2833934"/>
                  </a:lnTo>
                  <a:lnTo>
                    <a:pt x="6292" y="2784407"/>
                  </a:lnTo>
                  <a:lnTo>
                    <a:pt x="9328" y="2734910"/>
                  </a:lnTo>
                  <a:lnTo>
                    <a:pt x="12980" y="2685447"/>
                  </a:lnTo>
                  <a:lnTo>
                    <a:pt x="17261" y="2636022"/>
                  </a:lnTo>
                  <a:lnTo>
                    <a:pt x="22179" y="2586639"/>
                  </a:lnTo>
                  <a:lnTo>
                    <a:pt x="27747" y="2537302"/>
                  </a:lnTo>
                  <a:lnTo>
                    <a:pt x="33973" y="2488014"/>
                  </a:lnTo>
                  <a:lnTo>
                    <a:pt x="40870" y="2438780"/>
                  </a:lnTo>
                  <a:lnTo>
                    <a:pt x="48448" y="2389603"/>
                  </a:lnTo>
                  <a:lnTo>
                    <a:pt x="56716" y="2340488"/>
                  </a:lnTo>
                  <a:lnTo>
                    <a:pt x="65687" y="2291438"/>
                  </a:lnTo>
                  <a:lnTo>
                    <a:pt x="75370" y="2242456"/>
                  </a:lnTo>
                  <a:lnTo>
                    <a:pt x="85775" y="2193548"/>
                  </a:lnTo>
                  <a:lnTo>
                    <a:pt x="96915" y="2144716"/>
                  </a:lnTo>
                  <a:lnTo>
                    <a:pt x="108798" y="2095965"/>
                  </a:lnTo>
                  <a:lnTo>
                    <a:pt x="122191" y="2047539"/>
                  </a:lnTo>
                  <a:lnTo>
                    <a:pt x="136244" y="1999158"/>
                  </a:lnTo>
                  <a:lnTo>
                    <a:pt x="150993" y="1950846"/>
                  </a:lnTo>
                  <a:lnTo>
                    <a:pt x="166477" y="1902629"/>
                  </a:lnTo>
                  <a:lnTo>
                    <a:pt x="182732" y="1854533"/>
                  </a:lnTo>
                  <a:lnTo>
                    <a:pt x="199796" y="1806584"/>
                  </a:lnTo>
                  <a:lnTo>
                    <a:pt x="217707" y="1758806"/>
                  </a:lnTo>
                  <a:lnTo>
                    <a:pt x="236500" y="1711225"/>
                  </a:lnTo>
                  <a:lnTo>
                    <a:pt x="256215" y="1663868"/>
                  </a:lnTo>
                  <a:lnTo>
                    <a:pt x="276887" y="1616758"/>
                  </a:lnTo>
                  <a:lnTo>
                    <a:pt x="298555" y="1569923"/>
                  </a:lnTo>
                  <a:lnTo>
                    <a:pt x="320261" y="1525248"/>
                  </a:lnTo>
                  <a:lnTo>
                    <a:pt x="342768" y="1480948"/>
                  </a:lnTo>
                  <a:lnTo>
                    <a:pt x="366071" y="1437043"/>
                  </a:lnTo>
                  <a:lnTo>
                    <a:pt x="390165" y="1393555"/>
                  </a:lnTo>
                  <a:lnTo>
                    <a:pt x="415046" y="1350505"/>
                  </a:lnTo>
                  <a:lnTo>
                    <a:pt x="440710" y="1307915"/>
                  </a:lnTo>
                  <a:lnTo>
                    <a:pt x="467152" y="1265805"/>
                  </a:lnTo>
                  <a:lnTo>
                    <a:pt x="494368" y="1224197"/>
                  </a:lnTo>
                  <a:lnTo>
                    <a:pt x="522353" y="1183111"/>
                  </a:lnTo>
                  <a:lnTo>
                    <a:pt x="551102" y="1142570"/>
                  </a:lnTo>
                  <a:lnTo>
                    <a:pt x="580612" y="1102594"/>
                  </a:lnTo>
                  <a:lnTo>
                    <a:pt x="610877" y="1063205"/>
                  </a:lnTo>
                  <a:lnTo>
                    <a:pt x="641894" y="1024424"/>
                  </a:lnTo>
                  <a:lnTo>
                    <a:pt x="673658" y="986272"/>
                  </a:lnTo>
                  <a:lnTo>
                    <a:pt x="706163" y="948770"/>
                  </a:lnTo>
                  <a:lnTo>
                    <a:pt x="739407" y="911940"/>
                  </a:lnTo>
                  <a:lnTo>
                    <a:pt x="773384" y="875802"/>
                  </a:lnTo>
                  <a:lnTo>
                    <a:pt x="808090" y="840378"/>
                  </a:lnTo>
                  <a:lnTo>
                    <a:pt x="843520" y="805690"/>
                  </a:lnTo>
                  <a:lnTo>
                    <a:pt x="879671" y="771757"/>
                  </a:lnTo>
                  <a:lnTo>
                    <a:pt x="916536" y="738603"/>
                  </a:lnTo>
                  <a:lnTo>
                    <a:pt x="954113" y="706247"/>
                  </a:lnTo>
                  <a:lnTo>
                    <a:pt x="992396" y="674711"/>
                  </a:lnTo>
                  <a:lnTo>
                    <a:pt x="1033340" y="642559"/>
                  </a:lnTo>
                  <a:lnTo>
                    <a:pt x="1074946" y="611704"/>
                  </a:lnTo>
                  <a:lnTo>
                    <a:pt x="1117193" y="582115"/>
                  </a:lnTo>
                  <a:lnTo>
                    <a:pt x="1160059" y="553761"/>
                  </a:lnTo>
                  <a:lnTo>
                    <a:pt x="1203525" y="526614"/>
                  </a:lnTo>
                  <a:lnTo>
                    <a:pt x="1247569" y="500642"/>
                  </a:lnTo>
                  <a:lnTo>
                    <a:pt x="1292171" y="475814"/>
                  </a:lnTo>
                  <a:lnTo>
                    <a:pt x="1337308" y="452102"/>
                  </a:lnTo>
                  <a:lnTo>
                    <a:pt x="1382962" y="429474"/>
                  </a:lnTo>
                  <a:lnTo>
                    <a:pt x="1429110" y="407900"/>
                  </a:lnTo>
                  <a:lnTo>
                    <a:pt x="1475732" y="387350"/>
                  </a:lnTo>
                  <a:lnTo>
                    <a:pt x="1522807" y="367793"/>
                  </a:lnTo>
                  <a:lnTo>
                    <a:pt x="1570314" y="349200"/>
                  </a:lnTo>
                  <a:lnTo>
                    <a:pt x="1618233" y="331539"/>
                  </a:lnTo>
                  <a:lnTo>
                    <a:pt x="1666541" y="314781"/>
                  </a:lnTo>
                  <a:lnTo>
                    <a:pt x="1715219" y="298895"/>
                  </a:lnTo>
                  <a:lnTo>
                    <a:pt x="1764246" y="283852"/>
                  </a:lnTo>
                  <a:lnTo>
                    <a:pt x="1813600" y="269620"/>
                  </a:lnTo>
                  <a:lnTo>
                    <a:pt x="1863261" y="256169"/>
                  </a:lnTo>
                  <a:lnTo>
                    <a:pt x="1913207" y="243469"/>
                  </a:lnTo>
                  <a:lnTo>
                    <a:pt x="1963419" y="231490"/>
                  </a:lnTo>
                  <a:lnTo>
                    <a:pt x="2013875" y="220202"/>
                  </a:lnTo>
                  <a:lnTo>
                    <a:pt x="2064554" y="209573"/>
                  </a:lnTo>
                  <a:lnTo>
                    <a:pt x="2114177" y="199643"/>
                  </a:lnTo>
                  <a:lnTo>
                    <a:pt x="2163890" y="190051"/>
                  </a:lnTo>
                  <a:lnTo>
                    <a:pt x="2263569" y="171834"/>
                  </a:lnTo>
                  <a:lnTo>
                    <a:pt x="2363550" y="154824"/>
                  </a:lnTo>
                  <a:lnTo>
                    <a:pt x="2463795" y="138925"/>
                  </a:lnTo>
                  <a:lnTo>
                    <a:pt x="2614572" y="116944"/>
                  </a:lnTo>
                  <a:lnTo>
                    <a:pt x="2765723" y="96912"/>
                  </a:lnTo>
                  <a:lnTo>
                    <a:pt x="3018113" y="66961"/>
                  </a:lnTo>
                  <a:lnTo>
                    <a:pt x="3371426" y="29687"/>
                  </a:lnTo>
                  <a:lnTo>
                    <a:pt x="3575558" y="10980"/>
                  </a:lnTo>
                  <a:lnTo>
                    <a:pt x="3716160" y="0"/>
                  </a:lnTo>
                  <a:close/>
                </a:path>
              </a:pathLst>
            </a:custGeom>
            <a:solidFill>
              <a:srgbClr val="FF904D">
                <a:alpha val="19999"/>
              </a:srgbClr>
            </a:solidFill>
          </p:spPr>
          <p:txBody>
            <a:bodyPr wrap="square" lIns="0" tIns="0" rIns="0" bIns="0" rtlCol="0"/>
            <a:lstStyle/>
            <a:p/>
          </p:txBody>
        </p:sp>
        <p:sp>
          <p:nvSpPr>
            <p:cNvPr id="5" name="object 5"/>
            <p:cNvSpPr/>
            <p:nvPr/>
          </p:nvSpPr>
          <p:spPr>
            <a:xfrm>
              <a:off x="12254472" y="1"/>
              <a:ext cx="6033770" cy="3806190"/>
            </a:xfrm>
            <a:custGeom>
              <a:avLst/>
              <a:gdLst/>
              <a:ahLst/>
              <a:cxnLst/>
              <a:rect l="l" t="t" r="r" b="b"/>
              <a:pathLst>
                <a:path w="6033769" h="3806190">
                  <a:moveTo>
                    <a:pt x="6033526" y="3795440"/>
                  </a:moveTo>
                  <a:lnTo>
                    <a:pt x="5971086" y="3800340"/>
                  </a:lnTo>
                  <a:lnTo>
                    <a:pt x="5921863" y="3803043"/>
                  </a:lnTo>
                  <a:lnTo>
                    <a:pt x="5872666" y="3804805"/>
                  </a:lnTo>
                  <a:lnTo>
                    <a:pt x="5823500" y="3805638"/>
                  </a:lnTo>
                  <a:lnTo>
                    <a:pt x="5774374" y="3805560"/>
                  </a:lnTo>
                  <a:lnTo>
                    <a:pt x="5725291" y="3804583"/>
                  </a:lnTo>
                  <a:lnTo>
                    <a:pt x="5676260" y="3802723"/>
                  </a:lnTo>
                  <a:lnTo>
                    <a:pt x="5627287" y="3799994"/>
                  </a:lnTo>
                  <a:lnTo>
                    <a:pt x="5578376" y="3796412"/>
                  </a:lnTo>
                  <a:lnTo>
                    <a:pt x="5529536" y="3791990"/>
                  </a:lnTo>
                  <a:lnTo>
                    <a:pt x="5480772" y="3786743"/>
                  </a:lnTo>
                  <a:lnTo>
                    <a:pt x="5432091" y="3780686"/>
                  </a:lnTo>
                  <a:lnTo>
                    <a:pt x="5383498" y="3773834"/>
                  </a:lnTo>
                  <a:lnTo>
                    <a:pt x="5335001" y="3766201"/>
                  </a:lnTo>
                  <a:lnTo>
                    <a:pt x="5286605" y="3757802"/>
                  </a:lnTo>
                  <a:lnTo>
                    <a:pt x="5238317" y="3748651"/>
                  </a:lnTo>
                  <a:lnTo>
                    <a:pt x="5190142" y="3738763"/>
                  </a:lnTo>
                  <a:lnTo>
                    <a:pt x="5142089" y="3728153"/>
                  </a:lnTo>
                  <a:lnTo>
                    <a:pt x="5094162" y="3716836"/>
                  </a:lnTo>
                  <a:lnTo>
                    <a:pt x="5046368" y="3704826"/>
                  </a:lnTo>
                  <a:lnTo>
                    <a:pt x="4998714" y="3692137"/>
                  </a:lnTo>
                  <a:lnTo>
                    <a:pt x="4951205" y="3678785"/>
                  </a:lnTo>
                  <a:lnTo>
                    <a:pt x="4903848" y="3664784"/>
                  </a:lnTo>
                  <a:lnTo>
                    <a:pt x="4856650" y="3650148"/>
                  </a:lnTo>
                  <a:lnTo>
                    <a:pt x="4809616" y="3634893"/>
                  </a:lnTo>
                  <a:lnTo>
                    <a:pt x="4762753" y="3619032"/>
                  </a:lnTo>
                  <a:lnTo>
                    <a:pt x="4716067" y="3602582"/>
                  </a:lnTo>
                  <a:lnTo>
                    <a:pt x="4669565" y="3585555"/>
                  </a:lnTo>
                  <a:lnTo>
                    <a:pt x="4623253" y="3567968"/>
                  </a:lnTo>
                  <a:lnTo>
                    <a:pt x="4577136" y="3549833"/>
                  </a:lnTo>
                  <a:lnTo>
                    <a:pt x="4531223" y="3531168"/>
                  </a:lnTo>
                  <a:lnTo>
                    <a:pt x="4485518" y="3511984"/>
                  </a:lnTo>
                  <a:lnTo>
                    <a:pt x="4440028" y="3492299"/>
                  </a:lnTo>
                  <a:lnTo>
                    <a:pt x="4394760" y="3472125"/>
                  </a:lnTo>
                  <a:lnTo>
                    <a:pt x="4349719" y="3451478"/>
                  </a:lnTo>
                  <a:lnTo>
                    <a:pt x="4304912" y="3430373"/>
                  </a:lnTo>
                  <a:lnTo>
                    <a:pt x="4260346" y="3408824"/>
                  </a:lnTo>
                  <a:lnTo>
                    <a:pt x="4216026" y="3386845"/>
                  </a:lnTo>
                  <a:lnTo>
                    <a:pt x="4171960" y="3364452"/>
                  </a:lnTo>
                  <a:lnTo>
                    <a:pt x="4128152" y="3341658"/>
                  </a:lnTo>
                  <a:lnTo>
                    <a:pt x="4084611" y="3318479"/>
                  </a:lnTo>
                  <a:lnTo>
                    <a:pt x="4041341" y="3294930"/>
                  </a:lnTo>
                  <a:lnTo>
                    <a:pt x="3998349" y="3271024"/>
                  </a:lnTo>
                  <a:lnTo>
                    <a:pt x="3955642" y="3246777"/>
                  </a:lnTo>
                  <a:lnTo>
                    <a:pt x="3911828" y="3221467"/>
                  </a:lnTo>
                  <a:lnTo>
                    <a:pt x="3868222" y="3195858"/>
                  </a:lnTo>
                  <a:lnTo>
                    <a:pt x="3824815" y="3169960"/>
                  </a:lnTo>
                  <a:lnTo>
                    <a:pt x="3781602" y="3143784"/>
                  </a:lnTo>
                  <a:lnTo>
                    <a:pt x="3738573" y="3117342"/>
                  </a:lnTo>
                  <a:lnTo>
                    <a:pt x="3695721" y="3090645"/>
                  </a:lnTo>
                  <a:lnTo>
                    <a:pt x="3653040" y="3063703"/>
                  </a:lnTo>
                  <a:lnTo>
                    <a:pt x="3610520" y="3036529"/>
                  </a:lnTo>
                  <a:lnTo>
                    <a:pt x="3568155" y="3009132"/>
                  </a:lnTo>
                  <a:lnTo>
                    <a:pt x="3525937" y="2981525"/>
                  </a:lnTo>
                  <a:lnTo>
                    <a:pt x="3483859" y="2953719"/>
                  </a:lnTo>
                  <a:lnTo>
                    <a:pt x="3441913" y="2925724"/>
                  </a:lnTo>
                  <a:lnTo>
                    <a:pt x="3400090" y="2897551"/>
                  </a:lnTo>
                  <a:lnTo>
                    <a:pt x="3358385" y="2869212"/>
                  </a:lnTo>
                  <a:lnTo>
                    <a:pt x="3316788" y="2840719"/>
                  </a:lnTo>
                  <a:lnTo>
                    <a:pt x="3275293" y="2812081"/>
                  </a:lnTo>
                  <a:lnTo>
                    <a:pt x="3233892" y="2783310"/>
                  </a:lnTo>
                  <a:lnTo>
                    <a:pt x="3192578" y="2754418"/>
                  </a:lnTo>
                  <a:lnTo>
                    <a:pt x="3151342" y="2725415"/>
                  </a:lnTo>
                  <a:lnTo>
                    <a:pt x="3110177" y="2696313"/>
                  </a:lnTo>
                  <a:lnTo>
                    <a:pt x="3069076" y="2667122"/>
                  </a:lnTo>
                  <a:lnTo>
                    <a:pt x="2987034" y="2608521"/>
                  </a:lnTo>
                  <a:lnTo>
                    <a:pt x="2618993" y="2343381"/>
                  </a:lnTo>
                  <a:lnTo>
                    <a:pt x="2496092" y="2255415"/>
                  </a:lnTo>
                  <a:lnTo>
                    <a:pt x="2413920" y="2197146"/>
                  </a:lnTo>
                  <a:lnTo>
                    <a:pt x="2372740" y="2168157"/>
                  </a:lnTo>
                  <a:lnTo>
                    <a:pt x="2331487" y="2139280"/>
                  </a:lnTo>
                  <a:lnTo>
                    <a:pt x="2290154" y="2110527"/>
                  </a:lnTo>
                  <a:lnTo>
                    <a:pt x="2248732" y="2081907"/>
                  </a:lnTo>
                  <a:lnTo>
                    <a:pt x="2207215" y="2053433"/>
                  </a:lnTo>
                  <a:lnTo>
                    <a:pt x="2165595" y="2025116"/>
                  </a:lnTo>
                  <a:lnTo>
                    <a:pt x="2123863" y="1996966"/>
                  </a:lnTo>
                  <a:lnTo>
                    <a:pt x="2082014" y="1968996"/>
                  </a:lnTo>
                  <a:lnTo>
                    <a:pt x="2040038" y="1941215"/>
                  </a:lnTo>
                  <a:lnTo>
                    <a:pt x="1997929" y="1913635"/>
                  </a:lnTo>
                  <a:lnTo>
                    <a:pt x="1955679" y="1886267"/>
                  </a:lnTo>
                  <a:lnTo>
                    <a:pt x="1913280" y="1859123"/>
                  </a:lnTo>
                  <a:lnTo>
                    <a:pt x="1870724" y="1832213"/>
                  </a:lnTo>
                  <a:lnTo>
                    <a:pt x="1828005" y="1805549"/>
                  </a:lnTo>
                  <a:lnTo>
                    <a:pt x="1785114" y="1779141"/>
                  </a:lnTo>
                  <a:lnTo>
                    <a:pt x="1742045" y="1753002"/>
                  </a:lnTo>
                  <a:lnTo>
                    <a:pt x="1698788" y="1727141"/>
                  </a:lnTo>
                  <a:lnTo>
                    <a:pt x="1655337" y="1701571"/>
                  </a:lnTo>
                  <a:lnTo>
                    <a:pt x="1611685" y="1676301"/>
                  </a:lnTo>
                  <a:lnTo>
                    <a:pt x="1567823" y="1651345"/>
                  </a:lnTo>
                  <a:lnTo>
                    <a:pt x="1435367" y="1576554"/>
                  </a:lnTo>
                  <a:lnTo>
                    <a:pt x="1391257" y="1551536"/>
                  </a:lnTo>
                  <a:lnTo>
                    <a:pt x="1347225" y="1526400"/>
                  </a:lnTo>
                  <a:lnTo>
                    <a:pt x="1303306" y="1501103"/>
                  </a:lnTo>
                  <a:lnTo>
                    <a:pt x="1259532" y="1475600"/>
                  </a:lnTo>
                  <a:lnTo>
                    <a:pt x="1215938" y="1449847"/>
                  </a:lnTo>
                  <a:lnTo>
                    <a:pt x="1172558" y="1423800"/>
                  </a:lnTo>
                  <a:lnTo>
                    <a:pt x="1129425" y="1397415"/>
                  </a:lnTo>
                  <a:lnTo>
                    <a:pt x="1086575" y="1370649"/>
                  </a:lnTo>
                  <a:lnTo>
                    <a:pt x="1044040" y="1343456"/>
                  </a:lnTo>
                  <a:lnTo>
                    <a:pt x="1001855" y="1315792"/>
                  </a:lnTo>
                  <a:lnTo>
                    <a:pt x="960054" y="1287614"/>
                  </a:lnTo>
                  <a:lnTo>
                    <a:pt x="918670" y="1258878"/>
                  </a:lnTo>
                  <a:lnTo>
                    <a:pt x="877738" y="1229539"/>
                  </a:lnTo>
                  <a:lnTo>
                    <a:pt x="837292" y="1199554"/>
                  </a:lnTo>
                  <a:lnTo>
                    <a:pt x="797365" y="1168878"/>
                  </a:lnTo>
                  <a:lnTo>
                    <a:pt x="757992" y="1137467"/>
                  </a:lnTo>
                  <a:lnTo>
                    <a:pt x="719207" y="1105276"/>
                  </a:lnTo>
                  <a:lnTo>
                    <a:pt x="681043" y="1072263"/>
                  </a:lnTo>
                  <a:lnTo>
                    <a:pt x="643534" y="1038383"/>
                  </a:lnTo>
                  <a:lnTo>
                    <a:pt x="606715" y="1003592"/>
                  </a:lnTo>
                  <a:lnTo>
                    <a:pt x="570620" y="967845"/>
                  </a:lnTo>
                  <a:lnTo>
                    <a:pt x="535282" y="931099"/>
                  </a:lnTo>
                  <a:lnTo>
                    <a:pt x="502005" y="895093"/>
                  </a:lnTo>
                  <a:lnTo>
                    <a:pt x="469515" y="858311"/>
                  </a:lnTo>
                  <a:lnTo>
                    <a:pt x="437822" y="820779"/>
                  </a:lnTo>
                  <a:lnTo>
                    <a:pt x="406935" y="782521"/>
                  </a:lnTo>
                  <a:lnTo>
                    <a:pt x="376864" y="743564"/>
                  </a:lnTo>
                  <a:lnTo>
                    <a:pt x="347618" y="703932"/>
                  </a:lnTo>
                  <a:lnTo>
                    <a:pt x="319207" y="663651"/>
                  </a:lnTo>
                  <a:lnTo>
                    <a:pt x="291639" y="622746"/>
                  </a:lnTo>
                  <a:lnTo>
                    <a:pt x="264925" y="581242"/>
                  </a:lnTo>
                  <a:lnTo>
                    <a:pt x="239074" y="539164"/>
                  </a:lnTo>
                  <a:lnTo>
                    <a:pt x="214095" y="496538"/>
                  </a:lnTo>
                  <a:lnTo>
                    <a:pt x="189998" y="453389"/>
                  </a:lnTo>
                  <a:lnTo>
                    <a:pt x="166792" y="409742"/>
                  </a:lnTo>
                  <a:lnTo>
                    <a:pt x="144486" y="365623"/>
                  </a:lnTo>
                  <a:lnTo>
                    <a:pt x="123090" y="321056"/>
                  </a:lnTo>
                  <a:lnTo>
                    <a:pt x="102614" y="276067"/>
                  </a:lnTo>
                  <a:lnTo>
                    <a:pt x="83066" y="230682"/>
                  </a:lnTo>
                  <a:lnTo>
                    <a:pt x="64456" y="184925"/>
                  </a:lnTo>
                  <a:lnTo>
                    <a:pt x="46794" y="138822"/>
                  </a:lnTo>
                  <a:lnTo>
                    <a:pt x="30089" y="92398"/>
                  </a:lnTo>
                  <a:lnTo>
                    <a:pt x="14351" y="45679"/>
                  </a:lnTo>
                  <a:lnTo>
                    <a:pt x="0" y="0"/>
                  </a:lnTo>
                  <a:lnTo>
                    <a:pt x="6033526" y="0"/>
                  </a:lnTo>
                  <a:lnTo>
                    <a:pt x="6033526" y="3795440"/>
                  </a:lnTo>
                  <a:close/>
                </a:path>
              </a:pathLst>
            </a:custGeom>
            <a:solidFill>
              <a:srgbClr val="6AD4CC">
                <a:alpha val="19999"/>
              </a:srgbClr>
            </a:solidFill>
          </p:spPr>
          <p:txBody>
            <a:bodyPr wrap="square" lIns="0" tIns="0" rIns="0" bIns="0" rtlCol="0"/>
            <a:lstStyle/>
            <a:p/>
          </p:txBody>
        </p:sp>
        <p:sp>
          <p:nvSpPr>
            <p:cNvPr id="6" name="object 6"/>
            <p:cNvSpPr/>
            <p:nvPr/>
          </p:nvSpPr>
          <p:spPr>
            <a:xfrm>
              <a:off x="14608126" y="0"/>
              <a:ext cx="3680460" cy="2487295"/>
            </a:xfrm>
            <a:custGeom>
              <a:avLst/>
              <a:gdLst/>
              <a:ahLst/>
              <a:cxnLst/>
              <a:rect l="l" t="t" r="r" b="b"/>
              <a:pathLst>
                <a:path w="3680459" h="2487295">
                  <a:moveTo>
                    <a:pt x="3679871" y="2487246"/>
                  </a:moveTo>
                  <a:lnTo>
                    <a:pt x="3603409" y="2446938"/>
                  </a:lnTo>
                  <a:lnTo>
                    <a:pt x="3560139" y="2423388"/>
                  </a:lnTo>
                  <a:lnTo>
                    <a:pt x="3517147" y="2399483"/>
                  </a:lnTo>
                  <a:lnTo>
                    <a:pt x="3474440" y="2375236"/>
                  </a:lnTo>
                  <a:lnTo>
                    <a:pt x="3430626" y="2349926"/>
                  </a:lnTo>
                  <a:lnTo>
                    <a:pt x="3387020" y="2324316"/>
                  </a:lnTo>
                  <a:lnTo>
                    <a:pt x="3343614" y="2298418"/>
                  </a:lnTo>
                  <a:lnTo>
                    <a:pt x="3300400" y="2272243"/>
                  </a:lnTo>
                  <a:lnTo>
                    <a:pt x="3257371" y="2245801"/>
                  </a:lnTo>
                  <a:lnTo>
                    <a:pt x="3214520" y="2219103"/>
                  </a:lnTo>
                  <a:lnTo>
                    <a:pt x="3171838" y="2192162"/>
                  </a:lnTo>
                  <a:lnTo>
                    <a:pt x="3129319" y="2164987"/>
                  </a:lnTo>
                  <a:lnTo>
                    <a:pt x="3086954" y="2137591"/>
                  </a:lnTo>
                  <a:lnTo>
                    <a:pt x="3044736" y="2109984"/>
                  </a:lnTo>
                  <a:lnTo>
                    <a:pt x="3002657" y="2082177"/>
                  </a:lnTo>
                  <a:lnTo>
                    <a:pt x="2960711" y="2054182"/>
                  </a:lnTo>
                  <a:lnTo>
                    <a:pt x="2918889" y="2026010"/>
                  </a:lnTo>
                  <a:lnTo>
                    <a:pt x="2877183" y="1997671"/>
                  </a:lnTo>
                  <a:lnTo>
                    <a:pt x="2835587" y="1969177"/>
                  </a:lnTo>
                  <a:lnTo>
                    <a:pt x="2794092" y="1940539"/>
                  </a:lnTo>
                  <a:lnTo>
                    <a:pt x="2752691" y="1911769"/>
                  </a:lnTo>
                  <a:lnTo>
                    <a:pt x="2711376" y="1882877"/>
                  </a:lnTo>
                  <a:lnTo>
                    <a:pt x="2670140" y="1853874"/>
                  </a:lnTo>
                  <a:lnTo>
                    <a:pt x="2628975" y="1824771"/>
                  </a:lnTo>
                  <a:lnTo>
                    <a:pt x="2587874" y="1795581"/>
                  </a:lnTo>
                  <a:lnTo>
                    <a:pt x="2505832" y="1736979"/>
                  </a:lnTo>
                  <a:lnTo>
                    <a:pt x="2137791" y="1471840"/>
                  </a:lnTo>
                  <a:lnTo>
                    <a:pt x="2014890" y="1383874"/>
                  </a:lnTo>
                  <a:lnTo>
                    <a:pt x="1932719" y="1325605"/>
                  </a:lnTo>
                  <a:lnTo>
                    <a:pt x="1891539" y="1296616"/>
                  </a:lnTo>
                  <a:lnTo>
                    <a:pt x="1850286" y="1267739"/>
                  </a:lnTo>
                  <a:lnTo>
                    <a:pt x="1808952" y="1238985"/>
                  </a:lnTo>
                  <a:lnTo>
                    <a:pt x="1767531" y="1210366"/>
                  </a:lnTo>
                  <a:lnTo>
                    <a:pt x="1726013" y="1181892"/>
                  </a:lnTo>
                  <a:lnTo>
                    <a:pt x="1684393" y="1153575"/>
                  </a:lnTo>
                  <a:lnTo>
                    <a:pt x="1642662" y="1125425"/>
                  </a:lnTo>
                  <a:lnTo>
                    <a:pt x="1600812" y="1097454"/>
                  </a:lnTo>
                  <a:lnTo>
                    <a:pt x="1558837" y="1069673"/>
                  </a:lnTo>
                  <a:lnTo>
                    <a:pt x="1516727" y="1042093"/>
                  </a:lnTo>
                  <a:lnTo>
                    <a:pt x="1474477" y="1014726"/>
                  </a:lnTo>
                  <a:lnTo>
                    <a:pt x="1432078" y="987581"/>
                  </a:lnTo>
                  <a:lnTo>
                    <a:pt x="1389523" y="960672"/>
                  </a:lnTo>
                  <a:lnTo>
                    <a:pt x="1346803" y="934007"/>
                  </a:lnTo>
                  <a:lnTo>
                    <a:pt x="1303913" y="907600"/>
                  </a:lnTo>
                  <a:lnTo>
                    <a:pt x="1260843" y="881460"/>
                  </a:lnTo>
                  <a:lnTo>
                    <a:pt x="1217587" y="855600"/>
                  </a:lnTo>
                  <a:lnTo>
                    <a:pt x="1174136" y="830029"/>
                  </a:lnTo>
                  <a:lnTo>
                    <a:pt x="1130483" y="804760"/>
                  </a:lnTo>
                  <a:lnTo>
                    <a:pt x="1086621" y="779803"/>
                  </a:lnTo>
                  <a:lnTo>
                    <a:pt x="954165" y="705013"/>
                  </a:lnTo>
                  <a:lnTo>
                    <a:pt x="910055" y="679994"/>
                  </a:lnTo>
                  <a:lnTo>
                    <a:pt x="866024" y="654859"/>
                  </a:lnTo>
                  <a:lnTo>
                    <a:pt x="822104" y="629561"/>
                  </a:lnTo>
                  <a:lnTo>
                    <a:pt x="778330" y="604058"/>
                  </a:lnTo>
                  <a:lnTo>
                    <a:pt x="734736" y="578306"/>
                  </a:lnTo>
                  <a:lnTo>
                    <a:pt x="691356" y="552259"/>
                  </a:lnTo>
                  <a:lnTo>
                    <a:pt x="648224" y="525874"/>
                  </a:lnTo>
                  <a:lnTo>
                    <a:pt x="605373" y="499107"/>
                  </a:lnTo>
                  <a:lnTo>
                    <a:pt x="562838" y="471914"/>
                  </a:lnTo>
                  <a:lnTo>
                    <a:pt x="520653" y="444251"/>
                  </a:lnTo>
                  <a:lnTo>
                    <a:pt x="478852" y="416073"/>
                  </a:lnTo>
                  <a:lnTo>
                    <a:pt x="437468" y="387337"/>
                  </a:lnTo>
                  <a:lnTo>
                    <a:pt x="396536" y="357998"/>
                  </a:lnTo>
                  <a:lnTo>
                    <a:pt x="356090" y="328012"/>
                  </a:lnTo>
                  <a:lnTo>
                    <a:pt x="316163" y="297336"/>
                  </a:lnTo>
                  <a:lnTo>
                    <a:pt x="276790" y="265925"/>
                  </a:lnTo>
                  <a:lnTo>
                    <a:pt x="238005" y="233735"/>
                  </a:lnTo>
                  <a:lnTo>
                    <a:pt x="199841" y="200722"/>
                  </a:lnTo>
                  <a:lnTo>
                    <a:pt x="162333" y="166842"/>
                  </a:lnTo>
                  <a:lnTo>
                    <a:pt x="125514" y="132050"/>
                  </a:lnTo>
                  <a:lnTo>
                    <a:pt x="89418" y="96303"/>
                  </a:lnTo>
                  <a:lnTo>
                    <a:pt x="54081" y="59557"/>
                  </a:lnTo>
                  <a:lnTo>
                    <a:pt x="20803" y="23551"/>
                  </a:lnTo>
                  <a:lnTo>
                    <a:pt x="0" y="0"/>
                  </a:lnTo>
                  <a:lnTo>
                    <a:pt x="3679871" y="0"/>
                  </a:lnTo>
                  <a:lnTo>
                    <a:pt x="3679871" y="2487246"/>
                  </a:lnTo>
                  <a:close/>
                </a:path>
              </a:pathLst>
            </a:custGeom>
            <a:solidFill>
              <a:srgbClr val="7DD957">
                <a:alpha val="19999"/>
              </a:srgbClr>
            </a:solidFill>
          </p:spPr>
          <p:txBody>
            <a:bodyPr wrap="square" lIns="0" tIns="0" rIns="0" bIns="0" rtlCol="0"/>
            <a:lstStyle/>
            <a:p/>
          </p:txBody>
        </p:sp>
      </p:grpSp>
      <p:sp>
        <p:nvSpPr>
          <p:cNvPr id="7" name="object 7"/>
          <p:cNvSpPr/>
          <p:nvPr/>
        </p:nvSpPr>
        <p:spPr>
          <a:xfrm>
            <a:off x="0" y="3934146"/>
            <a:ext cx="5658307" cy="6352852"/>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title"/>
          </p:nvPr>
        </p:nvSpPr>
        <p:spPr>
          <a:xfrm>
            <a:off x="1165722" y="652336"/>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9" name="object 9"/>
          <p:cNvSpPr txBox="1"/>
          <p:nvPr/>
        </p:nvSpPr>
        <p:spPr>
          <a:xfrm>
            <a:off x="1016000" y="1503477"/>
            <a:ext cx="6425565" cy="2182495"/>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7. Thiết kết</a:t>
            </a:r>
            <a:r>
              <a:rPr dirty="0" sz="4000" spc="-1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a:p>
            <a:pPr>
              <a:lnSpc>
                <a:spcPct val="100000"/>
              </a:lnSpc>
              <a:spcBef>
                <a:spcPts val="5"/>
              </a:spcBef>
            </a:pPr>
            <a:endParaRPr sz="3900">
              <a:latin typeface="TeXGyreTermes"/>
              <a:cs typeface="TeXGyreTermes"/>
            </a:endParaRPr>
          </a:p>
          <a:p>
            <a:pPr marL="12700">
              <a:lnSpc>
                <a:spcPct val="100000"/>
              </a:lnSpc>
            </a:pPr>
            <a:r>
              <a:rPr dirty="0" sz="5400" spc="35">
                <a:latin typeface="Arial"/>
                <a:cs typeface="Arial"/>
              </a:rPr>
              <a:t>Danh </a:t>
            </a:r>
            <a:r>
              <a:rPr dirty="0" sz="5400" spc="114">
                <a:latin typeface="Arial"/>
                <a:cs typeface="Arial"/>
              </a:rPr>
              <a:t>sách </a:t>
            </a:r>
            <a:r>
              <a:rPr dirty="0" sz="5400" spc="165">
                <a:latin typeface="Arial"/>
                <a:cs typeface="Arial"/>
              </a:rPr>
              <a:t>các</a:t>
            </a:r>
            <a:r>
              <a:rPr dirty="0" sz="5400" spc="-990">
                <a:latin typeface="Arial"/>
                <a:cs typeface="Arial"/>
              </a:rPr>
              <a:t> </a:t>
            </a:r>
            <a:r>
              <a:rPr dirty="0" sz="5400" spc="185">
                <a:latin typeface="Arial"/>
                <a:cs typeface="Arial"/>
              </a:rPr>
              <a:t>bảng</a:t>
            </a:r>
            <a:endParaRPr sz="5400">
              <a:latin typeface="Arial"/>
              <a:cs typeface="Arial"/>
            </a:endParaRPr>
          </a:p>
        </p:txBody>
      </p:sp>
      <p:sp>
        <p:nvSpPr>
          <p:cNvPr id="10" name="object 10"/>
          <p:cNvSpPr/>
          <p:nvPr/>
        </p:nvSpPr>
        <p:spPr>
          <a:xfrm>
            <a:off x="0" y="1"/>
            <a:ext cx="7083425" cy="3723640"/>
          </a:xfrm>
          <a:custGeom>
            <a:avLst/>
            <a:gdLst/>
            <a:ahLst/>
            <a:cxnLst/>
            <a:rect l="l" t="t" r="r" b="b"/>
            <a:pathLst>
              <a:path w="7083425" h="3723640">
                <a:moveTo>
                  <a:pt x="39867" y="3144704"/>
                </a:moveTo>
                <a:lnTo>
                  <a:pt x="0" y="3123542"/>
                </a:lnTo>
                <a:lnTo>
                  <a:pt x="0" y="0"/>
                </a:lnTo>
                <a:lnTo>
                  <a:pt x="7056518" y="0"/>
                </a:lnTo>
                <a:lnTo>
                  <a:pt x="7062185" y="62229"/>
                </a:lnTo>
                <a:lnTo>
                  <a:pt x="7066240" y="112096"/>
                </a:lnTo>
                <a:lnTo>
                  <a:pt x="7069879" y="161978"/>
                </a:lnTo>
                <a:lnTo>
                  <a:pt x="7073094" y="211872"/>
                </a:lnTo>
                <a:lnTo>
                  <a:pt x="7075875" y="261774"/>
                </a:lnTo>
                <a:lnTo>
                  <a:pt x="7078211" y="311679"/>
                </a:lnTo>
                <a:lnTo>
                  <a:pt x="7080094" y="361584"/>
                </a:lnTo>
                <a:lnTo>
                  <a:pt x="7081513" y="411484"/>
                </a:lnTo>
                <a:lnTo>
                  <a:pt x="7082459" y="461376"/>
                </a:lnTo>
                <a:lnTo>
                  <a:pt x="7082922" y="511256"/>
                </a:lnTo>
                <a:lnTo>
                  <a:pt x="7082893" y="561119"/>
                </a:lnTo>
                <a:lnTo>
                  <a:pt x="7082362" y="610961"/>
                </a:lnTo>
                <a:lnTo>
                  <a:pt x="7081319" y="660779"/>
                </a:lnTo>
                <a:lnTo>
                  <a:pt x="7079755" y="710569"/>
                </a:lnTo>
                <a:lnTo>
                  <a:pt x="7077659" y="760326"/>
                </a:lnTo>
                <a:lnTo>
                  <a:pt x="7075023" y="810046"/>
                </a:lnTo>
                <a:lnTo>
                  <a:pt x="7071836" y="859726"/>
                </a:lnTo>
                <a:lnTo>
                  <a:pt x="7068090" y="909361"/>
                </a:lnTo>
                <a:lnTo>
                  <a:pt x="7063773" y="958948"/>
                </a:lnTo>
                <a:lnTo>
                  <a:pt x="7058877" y="1008482"/>
                </a:lnTo>
                <a:lnTo>
                  <a:pt x="7053392" y="1057960"/>
                </a:lnTo>
                <a:lnTo>
                  <a:pt x="7047308" y="1107377"/>
                </a:lnTo>
                <a:lnTo>
                  <a:pt x="7040615" y="1156729"/>
                </a:lnTo>
                <a:lnTo>
                  <a:pt x="7033305" y="1206013"/>
                </a:lnTo>
                <a:lnTo>
                  <a:pt x="7025367" y="1255224"/>
                </a:lnTo>
                <a:lnTo>
                  <a:pt x="7016791" y="1304358"/>
                </a:lnTo>
                <a:lnTo>
                  <a:pt x="7007568" y="1353412"/>
                </a:lnTo>
                <a:lnTo>
                  <a:pt x="6997688" y="1402381"/>
                </a:lnTo>
                <a:lnTo>
                  <a:pt x="6987142" y="1451261"/>
                </a:lnTo>
                <a:lnTo>
                  <a:pt x="6975919" y="1500049"/>
                </a:lnTo>
                <a:lnTo>
                  <a:pt x="6964011" y="1548740"/>
                </a:lnTo>
                <a:lnTo>
                  <a:pt x="6951408" y="1597330"/>
                </a:lnTo>
                <a:lnTo>
                  <a:pt x="6938099" y="1645816"/>
                </a:lnTo>
                <a:lnTo>
                  <a:pt x="6924075" y="1694192"/>
                </a:lnTo>
                <a:lnTo>
                  <a:pt x="6909315" y="1739943"/>
                </a:lnTo>
                <a:lnTo>
                  <a:pt x="6893981" y="1785632"/>
                </a:lnTo>
                <a:lnTo>
                  <a:pt x="6878044" y="1831238"/>
                </a:lnTo>
                <a:lnTo>
                  <a:pt x="6861475" y="1876738"/>
                </a:lnTo>
                <a:lnTo>
                  <a:pt x="6844245" y="1922111"/>
                </a:lnTo>
                <a:lnTo>
                  <a:pt x="6826324" y="1967336"/>
                </a:lnTo>
                <a:lnTo>
                  <a:pt x="6807684" y="2012390"/>
                </a:lnTo>
                <a:lnTo>
                  <a:pt x="6788296" y="2057252"/>
                </a:lnTo>
                <a:lnTo>
                  <a:pt x="6768129" y="2101899"/>
                </a:lnTo>
                <a:lnTo>
                  <a:pt x="6747156" y="2146311"/>
                </a:lnTo>
                <a:lnTo>
                  <a:pt x="6725348" y="2190465"/>
                </a:lnTo>
                <a:lnTo>
                  <a:pt x="6702674" y="2234339"/>
                </a:lnTo>
                <a:lnTo>
                  <a:pt x="6679081" y="2278068"/>
                </a:lnTo>
                <a:lnTo>
                  <a:pt x="6654737" y="2321407"/>
                </a:lnTo>
                <a:lnTo>
                  <a:pt x="6629646" y="2364335"/>
                </a:lnTo>
                <a:lnTo>
                  <a:pt x="6603813" y="2406834"/>
                </a:lnTo>
                <a:lnTo>
                  <a:pt x="6577243" y="2448885"/>
                </a:lnTo>
                <a:lnTo>
                  <a:pt x="6549940" y="2490467"/>
                </a:lnTo>
                <a:lnTo>
                  <a:pt x="6521911" y="2531562"/>
                </a:lnTo>
                <a:lnTo>
                  <a:pt x="6493159" y="2572150"/>
                </a:lnTo>
                <a:lnTo>
                  <a:pt x="6463691" y="2612213"/>
                </a:lnTo>
                <a:lnTo>
                  <a:pt x="6433509" y="2651730"/>
                </a:lnTo>
                <a:lnTo>
                  <a:pt x="6402621" y="2690683"/>
                </a:lnTo>
                <a:lnTo>
                  <a:pt x="6371030" y="2729051"/>
                </a:lnTo>
                <a:lnTo>
                  <a:pt x="6338742" y="2766817"/>
                </a:lnTo>
                <a:lnTo>
                  <a:pt x="6305761" y="2803961"/>
                </a:lnTo>
                <a:lnTo>
                  <a:pt x="6272092" y="2840462"/>
                </a:lnTo>
                <a:lnTo>
                  <a:pt x="6237741" y="2876303"/>
                </a:lnTo>
                <a:lnTo>
                  <a:pt x="6202712" y="2911463"/>
                </a:lnTo>
                <a:lnTo>
                  <a:pt x="6167010" y="2945923"/>
                </a:lnTo>
                <a:lnTo>
                  <a:pt x="6130640" y="2979665"/>
                </a:lnTo>
                <a:lnTo>
                  <a:pt x="6093608" y="3012669"/>
                </a:lnTo>
                <a:lnTo>
                  <a:pt x="6055917" y="3044914"/>
                </a:lnTo>
                <a:lnTo>
                  <a:pt x="6017574" y="3076383"/>
                </a:lnTo>
                <a:lnTo>
                  <a:pt x="5978582" y="3107056"/>
                </a:lnTo>
                <a:lnTo>
                  <a:pt x="5938948" y="3136914"/>
                </a:lnTo>
                <a:lnTo>
                  <a:pt x="5898356" y="3166127"/>
                </a:lnTo>
                <a:lnTo>
                  <a:pt x="5857228" y="3194168"/>
                </a:lnTo>
                <a:lnTo>
                  <a:pt x="5815579" y="3221063"/>
                </a:lnTo>
                <a:lnTo>
                  <a:pt x="5773425" y="3246836"/>
                </a:lnTo>
                <a:lnTo>
                  <a:pt x="5730782" y="3271513"/>
                </a:lnTo>
                <a:lnTo>
                  <a:pt x="5687665" y="3295120"/>
                </a:lnTo>
                <a:lnTo>
                  <a:pt x="5644092" y="3317682"/>
                </a:lnTo>
                <a:lnTo>
                  <a:pt x="5600077" y="3339223"/>
                </a:lnTo>
                <a:lnTo>
                  <a:pt x="5555636" y="3359771"/>
                </a:lnTo>
                <a:lnTo>
                  <a:pt x="5510787" y="3379349"/>
                </a:lnTo>
                <a:lnTo>
                  <a:pt x="5465543" y="3397983"/>
                </a:lnTo>
                <a:lnTo>
                  <a:pt x="5419922" y="3415699"/>
                </a:lnTo>
                <a:lnTo>
                  <a:pt x="5373939" y="3432521"/>
                </a:lnTo>
                <a:lnTo>
                  <a:pt x="5327610" y="3448476"/>
                </a:lnTo>
                <a:lnTo>
                  <a:pt x="5280951" y="3463588"/>
                </a:lnTo>
                <a:lnTo>
                  <a:pt x="5233978" y="3477883"/>
                </a:lnTo>
                <a:lnTo>
                  <a:pt x="5186707" y="3491387"/>
                </a:lnTo>
                <a:lnTo>
                  <a:pt x="5139154" y="3504124"/>
                </a:lnTo>
                <a:lnTo>
                  <a:pt x="5091334" y="3516120"/>
                </a:lnTo>
                <a:lnTo>
                  <a:pt x="5043264" y="3527400"/>
                </a:lnTo>
                <a:lnTo>
                  <a:pt x="4994960" y="3537990"/>
                </a:lnTo>
                <a:lnTo>
                  <a:pt x="4946437" y="3547914"/>
                </a:lnTo>
                <a:lnTo>
                  <a:pt x="4897711" y="3557199"/>
                </a:lnTo>
                <a:lnTo>
                  <a:pt x="4848799" y="3565870"/>
                </a:lnTo>
                <a:lnTo>
                  <a:pt x="4799716" y="3573952"/>
                </a:lnTo>
                <a:lnTo>
                  <a:pt x="4749441" y="3581788"/>
                </a:lnTo>
                <a:lnTo>
                  <a:pt x="4648673" y="3596478"/>
                </a:lnTo>
                <a:lnTo>
                  <a:pt x="4547644" y="3609934"/>
                </a:lnTo>
                <a:lnTo>
                  <a:pt x="4446385" y="3622248"/>
                </a:lnTo>
                <a:lnTo>
                  <a:pt x="4344929" y="3633513"/>
                </a:lnTo>
                <a:lnTo>
                  <a:pt x="4192448" y="3648646"/>
                </a:lnTo>
                <a:lnTo>
                  <a:pt x="3988754" y="3666015"/>
                </a:lnTo>
                <a:lnTo>
                  <a:pt x="3682915" y="3687550"/>
                </a:lnTo>
                <a:lnTo>
                  <a:pt x="3376881" y="3705718"/>
                </a:lnTo>
                <a:lnTo>
                  <a:pt x="3170983" y="3715005"/>
                </a:lnTo>
                <a:lnTo>
                  <a:pt x="3016513" y="3719838"/>
                </a:lnTo>
                <a:lnTo>
                  <a:pt x="2862041" y="3722597"/>
                </a:lnTo>
                <a:lnTo>
                  <a:pt x="2707603" y="3723063"/>
                </a:lnTo>
                <a:lnTo>
                  <a:pt x="2604680" y="3721989"/>
                </a:lnTo>
                <a:lnTo>
                  <a:pt x="2501797" y="3719731"/>
                </a:lnTo>
                <a:lnTo>
                  <a:pt x="2398966" y="3716225"/>
                </a:lnTo>
                <a:lnTo>
                  <a:pt x="2296195" y="3711404"/>
                </a:lnTo>
                <a:lnTo>
                  <a:pt x="2193496" y="3705202"/>
                </a:lnTo>
                <a:lnTo>
                  <a:pt x="2090879" y="3697555"/>
                </a:lnTo>
                <a:lnTo>
                  <a:pt x="1990287" y="3688737"/>
                </a:lnTo>
                <a:lnTo>
                  <a:pt x="1891639" y="3678759"/>
                </a:lnTo>
                <a:lnTo>
                  <a:pt x="1793015" y="3667267"/>
                </a:lnTo>
                <a:lnTo>
                  <a:pt x="1694471" y="3654233"/>
                </a:lnTo>
                <a:lnTo>
                  <a:pt x="1596060" y="3639626"/>
                </a:lnTo>
                <a:lnTo>
                  <a:pt x="1497837" y="3623416"/>
                </a:lnTo>
                <a:lnTo>
                  <a:pt x="1399855" y="3605574"/>
                </a:lnTo>
                <a:lnTo>
                  <a:pt x="1302170" y="3586067"/>
                </a:lnTo>
                <a:lnTo>
                  <a:pt x="1204836" y="3564868"/>
                </a:lnTo>
                <a:lnTo>
                  <a:pt x="1107906" y="3541945"/>
                </a:lnTo>
                <a:lnTo>
                  <a:pt x="1011435" y="3517269"/>
                </a:lnTo>
                <a:lnTo>
                  <a:pt x="915478" y="3490808"/>
                </a:lnTo>
                <a:lnTo>
                  <a:pt x="867709" y="3476900"/>
                </a:lnTo>
                <a:lnTo>
                  <a:pt x="820088" y="3462534"/>
                </a:lnTo>
                <a:lnTo>
                  <a:pt x="772624" y="3447707"/>
                </a:lnTo>
                <a:lnTo>
                  <a:pt x="725321" y="3432415"/>
                </a:lnTo>
                <a:lnTo>
                  <a:pt x="678187" y="3416655"/>
                </a:lnTo>
                <a:lnTo>
                  <a:pt x="631229" y="3400423"/>
                </a:lnTo>
                <a:lnTo>
                  <a:pt x="584454" y="3383714"/>
                </a:lnTo>
                <a:lnTo>
                  <a:pt x="537869" y="3366526"/>
                </a:lnTo>
                <a:lnTo>
                  <a:pt x="491479" y="3348854"/>
                </a:lnTo>
                <a:lnTo>
                  <a:pt x="445292" y="3330694"/>
                </a:lnTo>
                <a:lnTo>
                  <a:pt x="399316" y="3312044"/>
                </a:lnTo>
                <a:lnTo>
                  <a:pt x="353555" y="3292898"/>
                </a:lnTo>
                <a:lnTo>
                  <a:pt x="308019" y="3273254"/>
                </a:lnTo>
                <a:lnTo>
                  <a:pt x="262712" y="3253107"/>
                </a:lnTo>
                <a:lnTo>
                  <a:pt x="217642" y="3232454"/>
                </a:lnTo>
                <a:lnTo>
                  <a:pt x="172816" y="3211291"/>
                </a:lnTo>
                <a:lnTo>
                  <a:pt x="128240" y="3189614"/>
                </a:lnTo>
                <a:lnTo>
                  <a:pt x="83922" y="3167420"/>
                </a:lnTo>
                <a:lnTo>
                  <a:pt x="39867" y="3144704"/>
                </a:lnTo>
                <a:close/>
              </a:path>
            </a:pathLst>
          </a:custGeom>
          <a:solidFill>
            <a:srgbClr val="7DD957">
              <a:alpha val="19999"/>
            </a:srgbClr>
          </a:solidFill>
        </p:spPr>
        <p:txBody>
          <a:bodyPr wrap="square" lIns="0" tIns="0" rIns="0" bIns="0" rtlCol="0"/>
          <a:lstStyl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9273" y="5143499"/>
            <a:ext cx="11161907" cy="4848209"/>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1028700" y="3654795"/>
            <a:ext cx="10458449" cy="619109"/>
          </a:xfrm>
          <a:prstGeom prst="rect">
            <a:avLst/>
          </a:prstGeom>
          <a:blipFill>
            <a:blip r:embed="rId3" cstate="print"/>
            <a:stretch>
              <a:fillRect/>
            </a:stretch>
          </a:blipFill>
        </p:spPr>
        <p:txBody>
          <a:bodyPr wrap="square" lIns="0" tIns="0" rIns="0" bIns="0" rtlCol="0"/>
          <a:lstStyle/>
          <a:p/>
        </p:txBody>
      </p:sp>
      <p:grpSp>
        <p:nvGrpSpPr>
          <p:cNvPr id="4" name="object 4"/>
          <p:cNvGrpSpPr/>
          <p:nvPr/>
        </p:nvGrpSpPr>
        <p:grpSpPr>
          <a:xfrm>
            <a:off x="12906856" y="3654795"/>
            <a:ext cx="5381625" cy="6632575"/>
            <a:chOff x="12906856" y="3654795"/>
            <a:chExt cx="5381625" cy="6632575"/>
          </a:xfrm>
        </p:grpSpPr>
        <p:sp>
          <p:nvSpPr>
            <p:cNvPr id="5" name="object 5"/>
            <p:cNvSpPr/>
            <p:nvPr/>
          </p:nvSpPr>
          <p:spPr>
            <a:xfrm>
              <a:off x="12906856" y="5787635"/>
              <a:ext cx="5381625" cy="4499610"/>
            </a:xfrm>
            <a:custGeom>
              <a:avLst/>
              <a:gdLst/>
              <a:ahLst/>
              <a:cxnLst/>
              <a:rect l="l" t="t" r="r" b="b"/>
              <a:pathLst>
                <a:path w="5381625" h="4499609">
                  <a:moveTo>
                    <a:pt x="5381142" y="4499363"/>
                  </a:moveTo>
                  <a:lnTo>
                    <a:pt x="84304" y="4499363"/>
                  </a:lnTo>
                  <a:lnTo>
                    <a:pt x="69529" y="4441849"/>
                  </a:lnTo>
                  <a:lnTo>
                    <a:pt x="58041" y="4392375"/>
                  </a:lnTo>
                  <a:lnTo>
                    <a:pt x="47564" y="4342671"/>
                  </a:lnTo>
                  <a:lnTo>
                    <a:pt x="38104" y="4292761"/>
                  </a:lnTo>
                  <a:lnTo>
                    <a:pt x="29670" y="4242667"/>
                  </a:lnTo>
                  <a:lnTo>
                    <a:pt x="22270" y="4192411"/>
                  </a:lnTo>
                  <a:lnTo>
                    <a:pt x="15910" y="4142017"/>
                  </a:lnTo>
                  <a:lnTo>
                    <a:pt x="10600" y="4091506"/>
                  </a:lnTo>
                  <a:lnTo>
                    <a:pt x="6346" y="4040902"/>
                  </a:lnTo>
                  <a:lnTo>
                    <a:pt x="3156" y="3990226"/>
                  </a:lnTo>
                  <a:lnTo>
                    <a:pt x="1038" y="3939502"/>
                  </a:lnTo>
                  <a:lnTo>
                    <a:pt x="0" y="3888752"/>
                  </a:lnTo>
                  <a:lnTo>
                    <a:pt x="48" y="3837999"/>
                  </a:lnTo>
                  <a:lnTo>
                    <a:pt x="1192" y="3787265"/>
                  </a:lnTo>
                  <a:lnTo>
                    <a:pt x="3439" y="3736573"/>
                  </a:lnTo>
                  <a:lnTo>
                    <a:pt x="6796" y="3685945"/>
                  </a:lnTo>
                  <a:lnTo>
                    <a:pt x="11271" y="3635404"/>
                  </a:lnTo>
                  <a:lnTo>
                    <a:pt x="16872" y="3584972"/>
                  </a:lnTo>
                  <a:lnTo>
                    <a:pt x="23606" y="3534673"/>
                  </a:lnTo>
                  <a:lnTo>
                    <a:pt x="31482" y="3484528"/>
                  </a:lnTo>
                  <a:lnTo>
                    <a:pt x="40506" y="3434561"/>
                  </a:lnTo>
                  <a:lnTo>
                    <a:pt x="50438" y="3386717"/>
                  </a:lnTo>
                  <a:lnTo>
                    <a:pt x="61766" y="3339046"/>
                  </a:lnTo>
                  <a:lnTo>
                    <a:pt x="74430" y="3291563"/>
                  </a:lnTo>
                  <a:lnTo>
                    <a:pt x="88372" y="3244283"/>
                  </a:lnTo>
                  <a:lnTo>
                    <a:pt x="103532" y="3197222"/>
                  </a:lnTo>
                  <a:lnTo>
                    <a:pt x="119849" y="3150393"/>
                  </a:lnTo>
                  <a:lnTo>
                    <a:pt x="137266" y="3103813"/>
                  </a:lnTo>
                  <a:lnTo>
                    <a:pt x="155723" y="3057497"/>
                  </a:lnTo>
                  <a:lnTo>
                    <a:pt x="175159" y="3011459"/>
                  </a:lnTo>
                  <a:lnTo>
                    <a:pt x="195517" y="2965714"/>
                  </a:lnTo>
                  <a:lnTo>
                    <a:pt x="216735" y="2920279"/>
                  </a:lnTo>
                  <a:lnTo>
                    <a:pt x="238756" y="2875167"/>
                  </a:lnTo>
                  <a:lnTo>
                    <a:pt x="261519" y="2830394"/>
                  </a:lnTo>
                  <a:lnTo>
                    <a:pt x="284966" y="2785974"/>
                  </a:lnTo>
                  <a:lnTo>
                    <a:pt x="309036" y="2741924"/>
                  </a:lnTo>
                  <a:lnTo>
                    <a:pt x="333670" y="2698258"/>
                  </a:lnTo>
                  <a:lnTo>
                    <a:pt x="358810" y="2654991"/>
                  </a:lnTo>
                  <a:lnTo>
                    <a:pt x="384394" y="2612138"/>
                  </a:lnTo>
                  <a:lnTo>
                    <a:pt x="410365" y="2569715"/>
                  </a:lnTo>
                  <a:lnTo>
                    <a:pt x="436663" y="2527736"/>
                  </a:lnTo>
                  <a:lnTo>
                    <a:pt x="463228" y="2486216"/>
                  </a:lnTo>
                  <a:lnTo>
                    <a:pt x="516923" y="2404616"/>
                  </a:lnTo>
                  <a:lnTo>
                    <a:pt x="545525" y="2362225"/>
                  </a:lnTo>
                  <a:lnTo>
                    <a:pt x="574637" y="2320257"/>
                  </a:lnTo>
                  <a:lnTo>
                    <a:pt x="604251" y="2278708"/>
                  </a:lnTo>
                  <a:lnTo>
                    <a:pt x="634359" y="2237576"/>
                  </a:lnTo>
                  <a:lnTo>
                    <a:pt x="664952" y="2196857"/>
                  </a:lnTo>
                  <a:lnTo>
                    <a:pt x="696022" y="2156548"/>
                  </a:lnTo>
                  <a:lnTo>
                    <a:pt x="727560" y="2116646"/>
                  </a:lnTo>
                  <a:lnTo>
                    <a:pt x="759560" y="2077147"/>
                  </a:lnTo>
                  <a:lnTo>
                    <a:pt x="792012" y="2038050"/>
                  </a:lnTo>
                  <a:lnTo>
                    <a:pt x="824907" y="1999351"/>
                  </a:lnTo>
                  <a:lnTo>
                    <a:pt x="858239" y="1961047"/>
                  </a:lnTo>
                  <a:lnTo>
                    <a:pt x="891997" y="1923134"/>
                  </a:lnTo>
                  <a:lnTo>
                    <a:pt x="926175" y="1885610"/>
                  </a:lnTo>
                  <a:lnTo>
                    <a:pt x="960764" y="1848472"/>
                  </a:lnTo>
                  <a:lnTo>
                    <a:pt x="995756" y="1811716"/>
                  </a:lnTo>
                  <a:lnTo>
                    <a:pt x="1031142" y="1775339"/>
                  </a:lnTo>
                  <a:lnTo>
                    <a:pt x="1066914" y="1739340"/>
                  </a:lnTo>
                  <a:lnTo>
                    <a:pt x="1103064" y="1703713"/>
                  </a:lnTo>
                  <a:lnTo>
                    <a:pt x="1139583" y="1668457"/>
                  </a:lnTo>
                  <a:lnTo>
                    <a:pt x="1176464" y="1633568"/>
                  </a:lnTo>
                  <a:lnTo>
                    <a:pt x="1213697" y="1599043"/>
                  </a:lnTo>
                  <a:lnTo>
                    <a:pt x="1251276" y="1564879"/>
                  </a:lnTo>
                  <a:lnTo>
                    <a:pt x="1289191" y="1531073"/>
                  </a:lnTo>
                  <a:lnTo>
                    <a:pt x="1327434" y="1497622"/>
                  </a:lnTo>
                  <a:lnTo>
                    <a:pt x="1365996" y="1464523"/>
                  </a:lnTo>
                  <a:lnTo>
                    <a:pt x="1404871" y="1431773"/>
                  </a:lnTo>
                  <a:lnTo>
                    <a:pt x="1444049" y="1399368"/>
                  </a:lnTo>
                  <a:lnTo>
                    <a:pt x="1483522" y="1367307"/>
                  </a:lnTo>
                  <a:lnTo>
                    <a:pt x="1523282" y="1335585"/>
                  </a:lnTo>
                  <a:lnTo>
                    <a:pt x="1563320" y="1304199"/>
                  </a:lnTo>
                  <a:lnTo>
                    <a:pt x="1603629" y="1273147"/>
                  </a:lnTo>
                  <a:lnTo>
                    <a:pt x="1644200" y="1242425"/>
                  </a:lnTo>
                  <a:lnTo>
                    <a:pt x="1685024" y="1212031"/>
                  </a:lnTo>
                  <a:lnTo>
                    <a:pt x="1726094" y="1181961"/>
                  </a:lnTo>
                  <a:lnTo>
                    <a:pt x="1767401" y="1152212"/>
                  </a:lnTo>
                  <a:lnTo>
                    <a:pt x="1808937" y="1122782"/>
                  </a:lnTo>
                  <a:lnTo>
                    <a:pt x="1850694" y="1093666"/>
                  </a:lnTo>
                  <a:lnTo>
                    <a:pt x="1892663" y="1064863"/>
                  </a:lnTo>
                  <a:lnTo>
                    <a:pt x="1934836" y="1036368"/>
                  </a:lnTo>
                  <a:lnTo>
                    <a:pt x="1977205" y="1008180"/>
                  </a:lnTo>
                  <a:lnTo>
                    <a:pt x="2019762" y="980294"/>
                  </a:lnTo>
                  <a:lnTo>
                    <a:pt x="2062498" y="952708"/>
                  </a:lnTo>
                  <a:lnTo>
                    <a:pt x="2105405" y="925418"/>
                  </a:lnTo>
                  <a:lnTo>
                    <a:pt x="2148475" y="898423"/>
                  </a:lnTo>
                  <a:lnTo>
                    <a:pt x="2191699" y="871718"/>
                  </a:lnTo>
                  <a:lnTo>
                    <a:pt x="2234269" y="845794"/>
                  </a:lnTo>
                  <a:lnTo>
                    <a:pt x="2277003" y="820057"/>
                  </a:lnTo>
                  <a:lnTo>
                    <a:pt x="2319901" y="794518"/>
                  </a:lnTo>
                  <a:lnTo>
                    <a:pt x="2362963" y="769187"/>
                  </a:lnTo>
                  <a:lnTo>
                    <a:pt x="2406187" y="744074"/>
                  </a:lnTo>
                  <a:lnTo>
                    <a:pt x="2449573" y="719189"/>
                  </a:lnTo>
                  <a:lnTo>
                    <a:pt x="2493121" y="694545"/>
                  </a:lnTo>
                  <a:lnTo>
                    <a:pt x="2536830" y="670149"/>
                  </a:lnTo>
                  <a:lnTo>
                    <a:pt x="2580700" y="646015"/>
                  </a:lnTo>
                  <a:lnTo>
                    <a:pt x="2624729" y="622150"/>
                  </a:lnTo>
                  <a:lnTo>
                    <a:pt x="2668919" y="598567"/>
                  </a:lnTo>
                  <a:lnTo>
                    <a:pt x="2713267" y="575275"/>
                  </a:lnTo>
                  <a:lnTo>
                    <a:pt x="2757774" y="552286"/>
                  </a:lnTo>
                  <a:lnTo>
                    <a:pt x="2802438" y="529609"/>
                  </a:lnTo>
                  <a:lnTo>
                    <a:pt x="2847261" y="507254"/>
                  </a:lnTo>
                  <a:lnTo>
                    <a:pt x="2892240" y="485234"/>
                  </a:lnTo>
                  <a:lnTo>
                    <a:pt x="2937375" y="463557"/>
                  </a:lnTo>
                  <a:lnTo>
                    <a:pt x="2982666" y="442234"/>
                  </a:lnTo>
                  <a:lnTo>
                    <a:pt x="3028113" y="421276"/>
                  </a:lnTo>
                  <a:lnTo>
                    <a:pt x="3073714" y="400693"/>
                  </a:lnTo>
                  <a:lnTo>
                    <a:pt x="3119470" y="380496"/>
                  </a:lnTo>
                  <a:lnTo>
                    <a:pt x="3165379" y="360695"/>
                  </a:lnTo>
                  <a:lnTo>
                    <a:pt x="3211442" y="341301"/>
                  </a:lnTo>
                  <a:lnTo>
                    <a:pt x="3257657" y="322323"/>
                  </a:lnTo>
                  <a:lnTo>
                    <a:pt x="3304024" y="303773"/>
                  </a:lnTo>
                  <a:lnTo>
                    <a:pt x="3350543" y="285661"/>
                  </a:lnTo>
                  <a:lnTo>
                    <a:pt x="3397213" y="267998"/>
                  </a:lnTo>
                  <a:lnTo>
                    <a:pt x="3444034" y="250793"/>
                  </a:lnTo>
                  <a:lnTo>
                    <a:pt x="3491005" y="234058"/>
                  </a:lnTo>
                  <a:lnTo>
                    <a:pt x="3538125" y="217802"/>
                  </a:lnTo>
                  <a:lnTo>
                    <a:pt x="3585394" y="202037"/>
                  </a:lnTo>
                  <a:lnTo>
                    <a:pt x="3632811" y="186772"/>
                  </a:lnTo>
                  <a:lnTo>
                    <a:pt x="3680377" y="172018"/>
                  </a:lnTo>
                  <a:lnTo>
                    <a:pt x="3728090" y="157786"/>
                  </a:lnTo>
                  <a:lnTo>
                    <a:pt x="3775950" y="144086"/>
                  </a:lnTo>
                  <a:lnTo>
                    <a:pt x="3823956" y="130929"/>
                  </a:lnTo>
                  <a:lnTo>
                    <a:pt x="3872108" y="118324"/>
                  </a:lnTo>
                  <a:lnTo>
                    <a:pt x="3920405" y="106283"/>
                  </a:lnTo>
                  <a:lnTo>
                    <a:pt x="3968847" y="94816"/>
                  </a:lnTo>
                  <a:lnTo>
                    <a:pt x="4017433" y="83933"/>
                  </a:lnTo>
                  <a:lnTo>
                    <a:pt x="4066163" y="73644"/>
                  </a:lnTo>
                  <a:lnTo>
                    <a:pt x="4115036" y="63961"/>
                  </a:lnTo>
                  <a:lnTo>
                    <a:pt x="4164051" y="54894"/>
                  </a:lnTo>
                  <a:lnTo>
                    <a:pt x="4213209" y="46453"/>
                  </a:lnTo>
                  <a:lnTo>
                    <a:pt x="4262508" y="38648"/>
                  </a:lnTo>
                  <a:lnTo>
                    <a:pt x="4311948" y="31491"/>
                  </a:lnTo>
                  <a:lnTo>
                    <a:pt x="4361529" y="24991"/>
                  </a:lnTo>
                  <a:lnTo>
                    <a:pt x="4411250" y="19159"/>
                  </a:lnTo>
                  <a:lnTo>
                    <a:pt x="4461110" y="14005"/>
                  </a:lnTo>
                  <a:lnTo>
                    <a:pt x="4511110" y="9540"/>
                  </a:lnTo>
                  <a:lnTo>
                    <a:pt x="4561247" y="5775"/>
                  </a:lnTo>
                  <a:lnTo>
                    <a:pt x="4611523" y="2719"/>
                  </a:lnTo>
                  <a:lnTo>
                    <a:pt x="4659573" y="1240"/>
                  </a:lnTo>
                  <a:lnTo>
                    <a:pt x="4707757" y="322"/>
                  </a:lnTo>
                  <a:lnTo>
                    <a:pt x="4756066" y="0"/>
                  </a:lnTo>
                  <a:lnTo>
                    <a:pt x="4804489" y="308"/>
                  </a:lnTo>
                  <a:lnTo>
                    <a:pt x="4853014" y="1282"/>
                  </a:lnTo>
                  <a:lnTo>
                    <a:pt x="4901631" y="2956"/>
                  </a:lnTo>
                  <a:lnTo>
                    <a:pt x="4950329" y="5365"/>
                  </a:lnTo>
                  <a:lnTo>
                    <a:pt x="4999097" y="8544"/>
                  </a:lnTo>
                  <a:lnTo>
                    <a:pt x="5047926" y="12527"/>
                  </a:lnTo>
                  <a:lnTo>
                    <a:pt x="5096803" y="17349"/>
                  </a:lnTo>
                  <a:lnTo>
                    <a:pt x="5145719" y="23045"/>
                  </a:lnTo>
                  <a:lnTo>
                    <a:pt x="5194662" y="29650"/>
                  </a:lnTo>
                  <a:lnTo>
                    <a:pt x="5243777" y="37168"/>
                  </a:lnTo>
                  <a:lnTo>
                    <a:pt x="5292778" y="45526"/>
                  </a:lnTo>
                  <a:lnTo>
                    <a:pt x="5341643" y="54725"/>
                  </a:lnTo>
                  <a:lnTo>
                    <a:pt x="5381142" y="62869"/>
                  </a:lnTo>
                  <a:lnTo>
                    <a:pt x="5381142" y="4499363"/>
                  </a:lnTo>
                  <a:close/>
                </a:path>
              </a:pathLst>
            </a:custGeom>
            <a:solidFill>
              <a:srgbClr val="6AD4CC">
                <a:alpha val="19999"/>
              </a:srgbClr>
            </a:solidFill>
          </p:spPr>
          <p:txBody>
            <a:bodyPr wrap="square" lIns="0" tIns="0" rIns="0" bIns="0" rtlCol="0"/>
            <a:lstStyle/>
            <a:p/>
          </p:txBody>
        </p:sp>
        <p:sp>
          <p:nvSpPr>
            <p:cNvPr id="6" name="object 6"/>
            <p:cNvSpPr/>
            <p:nvPr/>
          </p:nvSpPr>
          <p:spPr>
            <a:xfrm>
              <a:off x="13243315" y="3654795"/>
              <a:ext cx="4648199" cy="6343649"/>
            </a:xfrm>
            <a:prstGeom prst="rect">
              <a:avLst/>
            </a:prstGeom>
            <a:blipFill>
              <a:blip r:embed="rId4" cstate="print"/>
              <a:stretch>
                <a:fillRect/>
              </a:stretch>
            </a:blipFill>
          </p:spPr>
          <p:txBody>
            <a:bodyPr wrap="square" lIns="0" tIns="0" rIns="0" bIns="0" rtlCol="0"/>
            <a:lstStyle/>
            <a:p/>
          </p:txBody>
        </p:sp>
      </p:grpSp>
      <p:sp>
        <p:nvSpPr>
          <p:cNvPr id="7" name="object 7"/>
          <p:cNvSpPr txBox="1">
            <a:spLocks noGrp="1"/>
          </p:cNvSpPr>
          <p:nvPr>
            <p:ph type="title"/>
          </p:nvPr>
        </p:nvSpPr>
        <p:spPr>
          <a:xfrm>
            <a:off x="1016000" y="519729"/>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8" name="object 8"/>
          <p:cNvSpPr txBox="1"/>
          <p:nvPr/>
        </p:nvSpPr>
        <p:spPr>
          <a:xfrm>
            <a:off x="928610" y="1428750"/>
            <a:ext cx="15455900" cy="1739264"/>
          </a:xfrm>
          <a:prstGeom prst="rect">
            <a:avLst/>
          </a:prstGeom>
        </p:spPr>
        <p:txBody>
          <a:bodyPr wrap="square" lIns="0" tIns="12700" rIns="0" bIns="0" rtlCol="0" vert="horz">
            <a:spAutoFit/>
          </a:bodyPr>
          <a:lstStyle/>
          <a:p>
            <a:pPr marL="226695">
              <a:lnSpc>
                <a:spcPct val="100000"/>
              </a:lnSpc>
              <a:spcBef>
                <a:spcPts val="100"/>
              </a:spcBef>
            </a:pPr>
            <a:r>
              <a:rPr dirty="0" sz="4000" spc="-5" b="1">
                <a:solidFill>
                  <a:srgbClr val="F71B1B"/>
                </a:solidFill>
                <a:latin typeface="TeXGyreTermes"/>
                <a:cs typeface="TeXGyreTermes"/>
              </a:rPr>
              <a:t>1.</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View</a:t>
            </a:r>
            <a:endParaRPr sz="4000">
              <a:latin typeface="TeXGyreTermes"/>
              <a:cs typeface="TeXGyreTermes"/>
            </a:endParaRPr>
          </a:p>
          <a:p>
            <a:pPr marL="12700">
              <a:lnSpc>
                <a:spcPct val="100000"/>
              </a:lnSpc>
              <a:spcBef>
                <a:spcPts val="4495"/>
              </a:spcBef>
            </a:pPr>
            <a:r>
              <a:rPr dirty="0" sz="3500" spc="-5">
                <a:latin typeface="DejaVu Serif"/>
                <a:cs typeface="DejaVu Serif"/>
              </a:rPr>
              <a:t>View kết nối </a:t>
            </a:r>
            <a:r>
              <a:rPr dirty="0" sz="3500">
                <a:latin typeface="DejaVu Serif"/>
                <a:cs typeface="DejaVu Serif"/>
              </a:rPr>
              <a:t>2 </a:t>
            </a:r>
            <a:r>
              <a:rPr dirty="0" sz="3500" spc="-5">
                <a:latin typeface="DejaVu Serif"/>
                <a:cs typeface="DejaVu Serif"/>
              </a:rPr>
              <a:t>bảng contact và user xem thông tin contact</a:t>
            </a:r>
            <a:r>
              <a:rPr dirty="0" sz="3500" spc="-50">
                <a:latin typeface="DejaVu Serif"/>
                <a:cs typeface="DejaVu Serif"/>
              </a:rPr>
              <a:t> </a:t>
            </a:r>
            <a:r>
              <a:rPr dirty="0" sz="3500" spc="-5">
                <a:latin typeface="DejaVu Serif"/>
                <a:cs typeface="DejaVu Serif"/>
              </a:rPr>
              <a:t>customer</a:t>
            </a:r>
            <a:endParaRPr sz="3500">
              <a:latin typeface="DejaVu Serif"/>
              <a:cs typeface="DejaVu Serif"/>
            </a:endParaRPr>
          </a:p>
        </p:txBody>
      </p:sp>
      <p:sp>
        <p:nvSpPr>
          <p:cNvPr id="9" name="object 9"/>
          <p:cNvSpPr/>
          <p:nvPr/>
        </p:nvSpPr>
        <p:spPr>
          <a:xfrm>
            <a:off x="0" y="0"/>
            <a:ext cx="5035550" cy="5358130"/>
          </a:xfrm>
          <a:custGeom>
            <a:avLst/>
            <a:gdLst/>
            <a:ahLst/>
            <a:cxnLst/>
            <a:rect l="l" t="t" r="r" b="b"/>
            <a:pathLst>
              <a:path w="5035550" h="5358130">
                <a:moveTo>
                  <a:pt x="4982521" y="0"/>
                </a:moveTo>
                <a:lnTo>
                  <a:pt x="4995225" y="56511"/>
                </a:lnTo>
                <a:lnTo>
                  <a:pt x="5004528" y="104348"/>
                </a:lnTo>
                <a:lnTo>
                  <a:pt x="5012650" y="152565"/>
                </a:lnTo>
                <a:lnTo>
                  <a:pt x="5019571" y="201155"/>
                </a:lnTo>
                <a:lnTo>
                  <a:pt x="5025274" y="250112"/>
                </a:lnTo>
                <a:lnTo>
                  <a:pt x="5029740" y="299430"/>
                </a:lnTo>
                <a:lnTo>
                  <a:pt x="5032952" y="349103"/>
                </a:lnTo>
                <a:lnTo>
                  <a:pt x="5034892" y="399124"/>
                </a:lnTo>
                <a:lnTo>
                  <a:pt x="5035541" y="449487"/>
                </a:lnTo>
                <a:lnTo>
                  <a:pt x="5034882" y="500186"/>
                </a:lnTo>
                <a:lnTo>
                  <a:pt x="5032895" y="551214"/>
                </a:lnTo>
                <a:lnTo>
                  <a:pt x="5029659" y="601491"/>
                </a:lnTo>
                <a:lnTo>
                  <a:pt x="5025351" y="651470"/>
                </a:lnTo>
                <a:lnTo>
                  <a:pt x="5019990" y="701149"/>
                </a:lnTo>
                <a:lnTo>
                  <a:pt x="5013591" y="750527"/>
                </a:lnTo>
                <a:lnTo>
                  <a:pt x="5006172" y="799601"/>
                </a:lnTo>
                <a:lnTo>
                  <a:pt x="4997750" y="848370"/>
                </a:lnTo>
                <a:lnTo>
                  <a:pt x="4988342" y="896832"/>
                </a:lnTo>
                <a:lnTo>
                  <a:pt x="4977965" y="944985"/>
                </a:lnTo>
                <a:lnTo>
                  <a:pt x="4966637" y="992827"/>
                </a:lnTo>
                <a:lnTo>
                  <a:pt x="4954374" y="1040357"/>
                </a:lnTo>
                <a:lnTo>
                  <a:pt x="4941194" y="1087572"/>
                </a:lnTo>
                <a:lnTo>
                  <a:pt x="4927113" y="1134470"/>
                </a:lnTo>
                <a:lnTo>
                  <a:pt x="4912148" y="1181051"/>
                </a:lnTo>
                <a:lnTo>
                  <a:pt x="4896317" y="1227312"/>
                </a:lnTo>
                <a:lnTo>
                  <a:pt x="4879638" y="1273251"/>
                </a:lnTo>
                <a:lnTo>
                  <a:pt x="4862125" y="1318866"/>
                </a:lnTo>
                <a:lnTo>
                  <a:pt x="4843798" y="1364155"/>
                </a:lnTo>
                <a:lnTo>
                  <a:pt x="4824673" y="1409118"/>
                </a:lnTo>
                <a:lnTo>
                  <a:pt x="4804767" y="1453751"/>
                </a:lnTo>
                <a:lnTo>
                  <a:pt x="4784097" y="1498053"/>
                </a:lnTo>
                <a:lnTo>
                  <a:pt x="4762681" y="1542023"/>
                </a:lnTo>
                <a:lnTo>
                  <a:pt x="4740534" y="1585657"/>
                </a:lnTo>
                <a:lnTo>
                  <a:pt x="4717676" y="1628956"/>
                </a:lnTo>
                <a:lnTo>
                  <a:pt x="4694121" y="1671916"/>
                </a:lnTo>
                <a:lnTo>
                  <a:pt x="4669888" y="1714535"/>
                </a:lnTo>
                <a:lnTo>
                  <a:pt x="4644994" y="1756813"/>
                </a:lnTo>
                <a:lnTo>
                  <a:pt x="4619456" y="1798747"/>
                </a:lnTo>
                <a:lnTo>
                  <a:pt x="4593290" y="1840335"/>
                </a:lnTo>
                <a:lnTo>
                  <a:pt x="4566515" y="1881576"/>
                </a:lnTo>
                <a:lnTo>
                  <a:pt x="4539146" y="1922467"/>
                </a:lnTo>
                <a:lnTo>
                  <a:pt x="4511202" y="1963008"/>
                </a:lnTo>
                <a:lnTo>
                  <a:pt x="4482698" y="2003195"/>
                </a:lnTo>
                <a:lnTo>
                  <a:pt x="4453653" y="2043027"/>
                </a:lnTo>
                <a:lnTo>
                  <a:pt x="4424083" y="2082503"/>
                </a:lnTo>
                <a:lnTo>
                  <a:pt x="4394006" y="2121620"/>
                </a:lnTo>
                <a:lnTo>
                  <a:pt x="4363438" y="2160377"/>
                </a:lnTo>
                <a:lnTo>
                  <a:pt x="4332396" y="2198771"/>
                </a:lnTo>
                <a:lnTo>
                  <a:pt x="4300898" y="2236802"/>
                </a:lnTo>
                <a:lnTo>
                  <a:pt x="4268961" y="2274466"/>
                </a:lnTo>
                <a:lnTo>
                  <a:pt x="4236602" y="2311763"/>
                </a:lnTo>
                <a:lnTo>
                  <a:pt x="4203838" y="2348690"/>
                </a:lnTo>
                <a:lnTo>
                  <a:pt x="4170685" y="2385246"/>
                </a:lnTo>
                <a:lnTo>
                  <a:pt x="4137162" y="2421429"/>
                </a:lnTo>
                <a:lnTo>
                  <a:pt x="4103284" y="2457237"/>
                </a:lnTo>
                <a:lnTo>
                  <a:pt x="4069070" y="2492668"/>
                </a:lnTo>
                <a:lnTo>
                  <a:pt x="4034537" y="2527720"/>
                </a:lnTo>
                <a:lnTo>
                  <a:pt x="3999700" y="2562391"/>
                </a:lnTo>
                <a:lnTo>
                  <a:pt x="3964578" y="2596680"/>
                </a:lnTo>
                <a:lnTo>
                  <a:pt x="3929188" y="2630585"/>
                </a:lnTo>
                <a:lnTo>
                  <a:pt x="3893546" y="2664104"/>
                </a:lnTo>
                <a:lnTo>
                  <a:pt x="3856003" y="2698860"/>
                </a:lnTo>
                <a:lnTo>
                  <a:pt x="3818220" y="2733311"/>
                </a:lnTo>
                <a:lnTo>
                  <a:pt x="3780208" y="2767468"/>
                </a:lnTo>
                <a:lnTo>
                  <a:pt x="3741974" y="2801343"/>
                </a:lnTo>
                <a:lnTo>
                  <a:pt x="3703529" y="2834948"/>
                </a:lnTo>
                <a:lnTo>
                  <a:pt x="3664883" y="2868295"/>
                </a:lnTo>
                <a:lnTo>
                  <a:pt x="3626044" y="2901395"/>
                </a:lnTo>
                <a:lnTo>
                  <a:pt x="3587023" y="2934261"/>
                </a:lnTo>
                <a:lnTo>
                  <a:pt x="3547828" y="2966904"/>
                </a:lnTo>
                <a:lnTo>
                  <a:pt x="3508469" y="2999337"/>
                </a:lnTo>
                <a:lnTo>
                  <a:pt x="3468956" y="3031570"/>
                </a:lnTo>
                <a:lnTo>
                  <a:pt x="3429297" y="3063617"/>
                </a:lnTo>
                <a:lnTo>
                  <a:pt x="3389503" y="3095489"/>
                </a:lnTo>
                <a:lnTo>
                  <a:pt x="3349583" y="3127197"/>
                </a:lnTo>
                <a:lnTo>
                  <a:pt x="3309546" y="3158754"/>
                </a:lnTo>
                <a:lnTo>
                  <a:pt x="3269402" y="3190171"/>
                </a:lnTo>
                <a:lnTo>
                  <a:pt x="3229160" y="3221461"/>
                </a:lnTo>
                <a:lnTo>
                  <a:pt x="3188830" y="3252635"/>
                </a:lnTo>
                <a:lnTo>
                  <a:pt x="3148420" y="3283705"/>
                </a:lnTo>
                <a:lnTo>
                  <a:pt x="3107942" y="3314683"/>
                </a:lnTo>
                <a:lnTo>
                  <a:pt x="3026814" y="3376410"/>
                </a:lnTo>
                <a:lnTo>
                  <a:pt x="2620221" y="3683555"/>
                </a:lnTo>
                <a:lnTo>
                  <a:pt x="2539241" y="3745350"/>
                </a:lnTo>
                <a:lnTo>
                  <a:pt x="2498854" y="3776371"/>
                </a:lnTo>
                <a:lnTo>
                  <a:pt x="2458550" y="3807490"/>
                </a:lnTo>
                <a:lnTo>
                  <a:pt x="2418336" y="3838718"/>
                </a:lnTo>
                <a:lnTo>
                  <a:pt x="2378224" y="3870068"/>
                </a:lnTo>
                <a:lnTo>
                  <a:pt x="2338221" y="3901551"/>
                </a:lnTo>
                <a:lnTo>
                  <a:pt x="2298338" y="3933179"/>
                </a:lnTo>
                <a:lnTo>
                  <a:pt x="2258584" y="3964964"/>
                </a:lnTo>
                <a:lnTo>
                  <a:pt x="2218968" y="3996919"/>
                </a:lnTo>
                <a:lnTo>
                  <a:pt x="2179501" y="4029054"/>
                </a:lnTo>
                <a:lnTo>
                  <a:pt x="2140190" y="4061382"/>
                </a:lnTo>
                <a:lnTo>
                  <a:pt x="2101047" y="4093915"/>
                </a:lnTo>
                <a:lnTo>
                  <a:pt x="2062079" y="4126664"/>
                </a:lnTo>
                <a:lnTo>
                  <a:pt x="2023298" y="4159641"/>
                </a:lnTo>
                <a:lnTo>
                  <a:pt x="1984711" y="4192859"/>
                </a:lnTo>
                <a:lnTo>
                  <a:pt x="1946330" y="4226328"/>
                </a:lnTo>
                <a:lnTo>
                  <a:pt x="1908162" y="4260062"/>
                </a:lnTo>
                <a:lnTo>
                  <a:pt x="1870218" y="4294071"/>
                </a:lnTo>
                <a:lnTo>
                  <a:pt x="1832506" y="4328368"/>
                </a:lnTo>
                <a:lnTo>
                  <a:pt x="1795037" y="4362964"/>
                </a:lnTo>
                <a:lnTo>
                  <a:pt x="1757820" y="4397872"/>
                </a:lnTo>
                <a:lnTo>
                  <a:pt x="1647473" y="4502092"/>
                </a:lnTo>
                <a:lnTo>
                  <a:pt x="1610610" y="4536754"/>
                </a:lnTo>
                <a:lnTo>
                  <a:pt x="1573648" y="4571294"/>
                </a:lnTo>
                <a:lnTo>
                  <a:pt x="1536554" y="4605664"/>
                </a:lnTo>
                <a:lnTo>
                  <a:pt x="1499291" y="4639813"/>
                </a:lnTo>
                <a:lnTo>
                  <a:pt x="1461827" y="4673694"/>
                </a:lnTo>
                <a:lnTo>
                  <a:pt x="1424125" y="4707256"/>
                </a:lnTo>
                <a:lnTo>
                  <a:pt x="1386151" y="4740451"/>
                </a:lnTo>
                <a:lnTo>
                  <a:pt x="1347871" y="4773229"/>
                </a:lnTo>
                <a:lnTo>
                  <a:pt x="1309249" y="4805541"/>
                </a:lnTo>
                <a:lnTo>
                  <a:pt x="1270251" y="4837337"/>
                </a:lnTo>
                <a:lnTo>
                  <a:pt x="1230843" y="4868569"/>
                </a:lnTo>
                <a:lnTo>
                  <a:pt x="1190988" y="4899187"/>
                </a:lnTo>
                <a:lnTo>
                  <a:pt x="1150654" y="4929142"/>
                </a:lnTo>
                <a:lnTo>
                  <a:pt x="1109805" y="4958384"/>
                </a:lnTo>
                <a:lnTo>
                  <a:pt x="1068406" y="4986865"/>
                </a:lnTo>
                <a:lnTo>
                  <a:pt x="1026423" y="5014536"/>
                </a:lnTo>
                <a:lnTo>
                  <a:pt x="983820" y="5041346"/>
                </a:lnTo>
                <a:lnTo>
                  <a:pt x="940564" y="5067247"/>
                </a:lnTo>
                <a:lnTo>
                  <a:pt x="896619" y="5092189"/>
                </a:lnTo>
                <a:lnTo>
                  <a:pt x="851951" y="5116123"/>
                </a:lnTo>
                <a:lnTo>
                  <a:pt x="806525" y="5139001"/>
                </a:lnTo>
                <a:lnTo>
                  <a:pt x="762224" y="5160165"/>
                </a:lnTo>
                <a:lnTo>
                  <a:pt x="717393" y="5180302"/>
                </a:lnTo>
                <a:lnTo>
                  <a:pt x="672060" y="5199409"/>
                </a:lnTo>
                <a:lnTo>
                  <a:pt x="626256" y="5217485"/>
                </a:lnTo>
                <a:lnTo>
                  <a:pt x="580010" y="5234529"/>
                </a:lnTo>
                <a:lnTo>
                  <a:pt x="533351" y="5250538"/>
                </a:lnTo>
                <a:lnTo>
                  <a:pt x="486308" y="5265512"/>
                </a:lnTo>
                <a:lnTo>
                  <a:pt x="438912" y="5279447"/>
                </a:lnTo>
                <a:lnTo>
                  <a:pt x="391191" y="5292343"/>
                </a:lnTo>
                <a:lnTo>
                  <a:pt x="343175" y="5304198"/>
                </a:lnTo>
                <a:lnTo>
                  <a:pt x="294893" y="5315011"/>
                </a:lnTo>
                <a:lnTo>
                  <a:pt x="246376" y="5324779"/>
                </a:lnTo>
                <a:lnTo>
                  <a:pt x="197652" y="5333500"/>
                </a:lnTo>
                <a:lnTo>
                  <a:pt x="148751" y="5341174"/>
                </a:lnTo>
                <a:lnTo>
                  <a:pt x="99702" y="5347799"/>
                </a:lnTo>
                <a:lnTo>
                  <a:pt x="50535" y="5353372"/>
                </a:lnTo>
                <a:lnTo>
                  <a:pt x="1279" y="5357893"/>
                </a:lnTo>
                <a:lnTo>
                  <a:pt x="0" y="5357983"/>
                </a:lnTo>
                <a:lnTo>
                  <a:pt x="0" y="0"/>
                </a:lnTo>
                <a:lnTo>
                  <a:pt x="4982521" y="0"/>
                </a:lnTo>
                <a:close/>
              </a:path>
            </a:pathLst>
          </a:custGeom>
          <a:solidFill>
            <a:srgbClr val="FF904D">
              <a:alpha val="19999"/>
            </a:srgbClr>
          </a:solidFill>
        </p:spPr>
        <p:txBody>
          <a:bodyPr wrap="square" lIns="0" tIns="0" rIns="0" bIns="0" rtlCol="0"/>
          <a:lstStyle/>
          <a:p/>
        </p:txBody>
      </p:sp>
      <p:sp>
        <p:nvSpPr>
          <p:cNvPr id="10" name="object 10"/>
          <p:cNvSpPr/>
          <p:nvPr/>
        </p:nvSpPr>
        <p:spPr>
          <a:xfrm>
            <a:off x="11927581" y="0"/>
            <a:ext cx="6360795" cy="3299460"/>
          </a:xfrm>
          <a:custGeom>
            <a:avLst/>
            <a:gdLst/>
            <a:ahLst/>
            <a:cxnLst/>
            <a:rect l="l" t="t" r="r" b="b"/>
            <a:pathLst>
              <a:path w="6360794" h="3299460">
                <a:moveTo>
                  <a:pt x="6360417" y="3174553"/>
                </a:moveTo>
                <a:lnTo>
                  <a:pt x="6292276" y="3196966"/>
                </a:lnTo>
                <a:lnTo>
                  <a:pt x="6243540" y="3211273"/>
                </a:lnTo>
                <a:lnTo>
                  <a:pt x="6194127" y="3224456"/>
                </a:lnTo>
                <a:lnTo>
                  <a:pt x="6144956" y="3236295"/>
                </a:lnTo>
                <a:lnTo>
                  <a:pt x="6095754" y="3247060"/>
                </a:lnTo>
                <a:lnTo>
                  <a:pt x="6046528" y="3256767"/>
                </a:lnTo>
                <a:lnTo>
                  <a:pt x="5997283" y="3265429"/>
                </a:lnTo>
                <a:lnTo>
                  <a:pt x="5948026" y="3273061"/>
                </a:lnTo>
                <a:lnTo>
                  <a:pt x="5898763" y="3279678"/>
                </a:lnTo>
                <a:lnTo>
                  <a:pt x="5849501" y="3285294"/>
                </a:lnTo>
                <a:lnTo>
                  <a:pt x="5800245" y="3289925"/>
                </a:lnTo>
                <a:lnTo>
                  <a:pt x="5751003" y="3293585"/>
                </a:lnTo>
                <a:lnTo>
                  <a:pt x="5701780" y="3296288"/>
                </a:lnTo>
                <a:lnTo>
                  <a:pt x="5652582" y="3298049"/>
                </a:lnTo>
                <a:lnTo>
                  <a:pt x="5603417" y="3298883"/>
                </a:lnTo>
                <a:lnTo>
                  <a:pt x="5554290" y="3298804"/>
                </a:lnTo>
                <a:lnTo>
                  <a:pt x="5505208" y="3297827"/>
                </a:lnTo>
                <a:lnTo>
                  <a:pt x="5456177" y="3295967"/>
                </a:lnTo>
                <a:lnTo>
                  <a:pt x="5407203" y="3293239"/>
                </a:lnTo>
                <a:lnTo>
                  <a:pt x="5358293" y="3289656"/>
                </a:lnTo>
                <a:lnTo>
                  <a:pt x="5309453" y="3285234"/>
                </a:lnTo>
                <a:lnTo>
                  <a:pt x="5260689" y="3279987"/>
                </a:lnTo>
                <a:lnTo>
                  <a:pt x="5212007" y="3273930"/>
                </a:lnTo>
                <a:lnTo>
                  <a:pt x="5163415" y="3267078"/>
                </a:lnTo>
                <a:lnTo>
                  <a:pt x="5114917" y="3259445"/>
                </a:lnTo>
                <a:lnTo>
                  <a:pt x="5066522" y="3251046"/>
                </a:lnTo>
                <a:lnTo>
                  <a:pt x="5018233" y="3241895"/>
                </a:lnTo>
                <a:lnTo>
                  <a:pt x="4970059" y="3232007"/>
                </a:lnTo>
                <a:lnTo>
                  <a:pt x="4922006" y="3221397"/>
                </a:lnTo>
                <a:lnTo>
                  <a:pt x="4874079" y="3210080"/>
                </a:lnTo>
                <a:lnTo>
                  <a:pt x="4826285" y="3198070"/>
                </a:lnTo>
                <a:lnTo>
                  <a:pt x="4778631" y="3185381"/>
                </a:lnTo>
                <a:lnTo>
                  <a:pt x="4731122" y="3172029"/>
                </a:lnTo>
                <a:lnTo>
                  <a:pt x="4683765" y="3158028"/>
                </a:lnTo>
                <a:lnTo>
                  <a:pt x="4636567" y="3143392"/>
                </a:lnTo>
                <a:lnTo>
                  <a:pt x="4589533" y="3128137"/>
                </a:lnTo>
                <a:lnTo>
                  <a:pt x="4542670" y="3112277"/>
                </a:lnTo>
                <a:lnTo>
                  <a:pt x="4495984" y="3095826"/>
                </a:lnTo>
                <a:lnTo>
                  <a:pt x="4449482" y="3078799"/>
                </a:lnTo>
                <a:lnTo>
                  <a:pt x="4403169" y="3061212"/>
                </a:lnTo>
                <a:lnTo>
                  <a:pt x="4357053" y="3043078"/>
                </a:lnTo>
                <a:lnTo>
                  <a:pt x="4311140" y="3024412"/>
                </a:lnTo>
                <a:lnTo>
                  <a:pt x="4265435" y="3005229"/>
                </a:lnTo>
                <a:lnTo>
                  <a:pt x="4219945" y="2985543"/>
                </a:lnTo>
                <a:lnTo>
                  <a:pt x="4174676" y="2965369"/>
                </a:lnTo>
                <a:lnTo>
                  <a:pt x="4129636" y="2944723"/>
                </a:lnTo>
                <a:lnTo>
                  <a:pt x="4084829" y="2923617"/>
                </a:lnTo>
                <a:lnTo>
                  <a:pt x="4040263" y="2902068"/>
                </a:lnTo>
                <a:lnTo>
                  <a:pt x="3995943" y="2880089"/>
                </a:lnTo>
                <a:lnTo>
                  <a:pt x="3951877" y="2857696"/>
                </a:lnTo>
                <a:lnTo>
                  <a:pt x="3908069" y="2834902"/>
                </a:lnTo>
                <a:lnTo>
                  <a:pt x="3864527" y="2811724"/>
                </a:lnTo>
                <a:lnTo>
                  <a:pt x="3821258" y="2788174"/>
                </a:lnTo>
                <a:lnTo>
                  <a:pt x="3778266" y="2764268"/>
                </a:lnTo>
                <a:lnTo>
                  <a:pt x="3735559" y="2740021"/>
                </a:lnTo>
                <a:lnTo>
                  <a:pt x="3691745" y="2714712"/>
                </a:lnTo>
                <a:lnTo>
                  <a:pt x="3648138" y="2689102"/>
                </a:lnTo>
                <a:lnTo>
                  <a:pt x="3604732" y="2663204"/>
                </a:lnTo>
                <a:lnTo>
                  <a:pt x="3561518" y="2637028"/>
                </a:lnTo>
                <a:lnTo>
                  <a:pt x="3518490" y="2610586"/>
                </a:lnTo>
                <a:lnTo>
                  <a:pt x="3475638" y="2583889"/>
                </a:lnTo>
                <a:lnTo>
                  <a:pt x="3432957" y="2556947"/>
                </a:lnTo>
                <a:lnTo>
                  <a:pt x="3390437" y="2529773"/>
                </a:lnTo>
                <a:lnTo>
                  <a:pt x="3348072" y="2502377"/>
                </a:lnTo>
                <a:lnTo>
                  <a:pt x="3305854" y="2474770"/>
                </a:lnTo>
                <a:lnTo>
                  <a:pt x="3263776" y="2446963"/>
                </a:lnTo>
                <a:lnTo>
                  <a:pt x="3221829" y="2418968"/>
                </a:lnTo>
                <a:lnTo>
                  <a:pt x="3180007" y="2390795"/>
                </a:lnTo>
                <a:lnTo>
                  <a:pt x="3138302" y="2362457"/>
                </a:lnTo>
                <a:lnTo>
                  <a:pt x="3096705" y="2333963"/>
                </a:lnTo>
                <a:lnTo>
                  <a:pt x="3055210" y="2305325"/>
                </a:lnTo>
                <a:lnTo>
                  <a:pt x="3013809" y="2276554"/>
                </a:lnTo>
                <a:lnTo>
                  <a:pt x="2972494" y="2247662"/>
                </a:lnTo>
                <a:lnTo>
                  <a:pt x="2931258" y="2218659"/>
                </a:lnTo>
                <a:lnTo>
                  <a:pt x="2890094" y="2189557"/>
                </a:lnTo>
                <a:lnTo>
                  <a:pt x="2848993" y="2160367"/>
                </a:lnTo>
                <a:lnTo>
                  <a:pt x="2766951" y="2101765"/>
                </a:lnTo>
                <a:lnTo>
                  <a:pt x="2398910" y="1836625"/>
                </a:lnTo>
                <a:lnTo>
                  <a:pt x="2276009" y="1748659"/>
                </a:lnTo>
                <a:lnTo>
                  <a:pt x="2193837" y="1690390"/>
                </a:lnTo>
                <a:lnTo>
                  <a:pt x="2152657" y="1661401"/>
                </a:lnTo>
                <a:lnTo>
                  <a:pt x="2111404" y="1632524"/>
                </a:lnTo>
                <a:lnTo>
                  <a:pt x="2070071" y="1603771"/>
                </a:lnTo>
                <a:lnTo>
                  <a:pt x="2028649" y="1575151"/>
                </a:lnTo>
                <a:lnTo>
                  <a:pt x="1987132" y="1546678"/>
                </a:lnTo>
                <a:lnTo>
                  <a:pt x="1945511" y="1518360"/>
                </a:lnTo>
                <a:lnTo>
                  <a:pt x="1903780" y="1490211"/>
                </a:lnTo>
                <a:lnTo>
                  <a:pt x="1861931" y="1462240"/>
                </a:lnTo>
                <a:lnTo>
                  <a:pt x="1819955" y="1434459"/>
                </a:lnTo>
                <a:lnTo>
                  <a:pt x="1777846" y="1406879"/>
                </a:lnTo>
                <a:lnTo>
                  <a:pt x="1735596" y="1379511"/>
                </a:lnTo>
                <a:lnTo>
                  <a:pt x="1693197" y="1352367"/>
                </a:lnTo>
                <a:lnTo>
                  <a:pt x="1650641" y="1325457"/>
                </a:lnTo>
                <a:lnTo>
                  <a:pt x="1607922" y="1298793"/>
                </a:lnTo>
                <a:lnTo>
                  <a:pt x="1565031" y="1272386"/>
                </a:lnTo>
                <a:lnTo>
                  <a:pt x="1521961" y="1246246"/>
                </a:lnTo>
                <a:lnTo>
                  <a:pt x="1478705" y="1220385"/>
                </a:lnTo>
                <a:lnTo>
                  <a:pt x="1435254" y="1194815"/>
                </a:lnTo>
                <a:lnTo>
                  <a:pt x="1391602" y="1169546"/>
                </a:lnTo>
                <a:lnTo>
                  <a:pt x="1347740" y="1144589"/>
                </a:lnTo>
                <a:lnTo>
                  <a:pt x="1215283" y="1069798"/>
                </a:lnTo>
                <a:lnTo>
                  <a:pt x="1171174" y="1044780"/>
                </a:lnTo>
                <a:lnTo>
                  <a:pt x="1127142" y="1019644"/>
                </a:lnTo>
                <a:lnTo>
                  <a:pt x="1083222" y="994347"/>
                </a:lnTo>
                <a:lnTo>
                  <a:pt x="1039449" y="968844"/>
                </a:lnTo>
                <a:lnTo>
                  <a:pt x="995855" y="943091"/>
                </a:lnTo>
                <a:lnTo>
                  <a:pt x="952474" y="917044"/>
                </a:lnTo>
                <a:lnTo>
                  <a:pt x="909342" y="890660"/>
                </a:lnTo>
                <a:lnTo>
                  <a:pt x="866492" y="863893"/>
                </a:lnTo>
                <a:lnTo>
                  <a:pt x="823957" y="836700"/>
                </a:lnTo>
                <a:lnTo>
                  <a:pt x="781772" y="809036"/>
                </a:lnTo>
                <a:lnTo>
                  <a:pt x="739970" y="780859"/>
                </a:lnTo>
                <a:lnTo>
                  <a:pt x="698587" y="752122"/>
                </a:lnTo>
                <a:lnTo>
                  <a:pt x="657655" y="722783"/>
                </a:lnTo>
                <a:lnTo>
                  <a:pt x="617209" y="692798"/>
                </a:lnTo>
                <a:lnTo>
                  <a:pt x="577282" y="662122"/>
                </a:lnTo>
                <a:lnTo>
                  <a:pt x="537909" y="630711"/>
                </a:lnTo>
                <a:lnTo>
                  <a:pt x="499123" y="598521"/>
                </a:lnTo>
                <a:lnTo>
                  <a:pt x="460959" y="565508"/>
                </a:lnTo>
                <a:lnTo>
                  <a:pt x="423451" y="531627"/>
                </a:lnTo>
                <a:lnTo>
                  <a:pt x="386632" y="496836"/>
                </a:lnTo>
                <a:lnTo>
                  <a:pt x="350537" y="461089"/>
                </a:lnTo>
                <a:lnTo>
                  <a:pt x="315199" y="424343"/>
                </a:lnTo>
                <a:lnTo>
                  <a:pt x="281922" y="388337"/>
                </a:lnTo>
                <a:lnTo>
                  <a:pt x="249432" y="351555"/>
                </a:lnTo>
                <a:lnTo>
                  <a:pt x="217738" y="314023"/>
                </a:lnTo>
                <a:lnTo>
                  <a:pt x="186852" y="275766"/>
                </a:lnTo>
                <a:lnTo>
                  <a:pt x="156781" y="236808"/>
                </a:lnTo>
                <a:lnTo>
                  <a:pt x="127535" y="197177"/>
                </a:lnTo>
                <a:lnTo>
                  <a:pt x="99123" y="156895"/>
                </a:lnTo>
                <a:lnTo>
                  <a:pt x="71556" y="115990"/>
                </a:lnTo>
                <a:lnTo>
                  <a:pt x="44842" y="74486"/>
                </a:lnTo>
                <a:lnTo>
                  <a:pt x="18991" y="32408"/>
                </a:lnTo>
                <a:lnTo>
                  <a:pt x="0" y="0"/>
                </a:lnTo>
                <a:lnTo>
                  <a:pt x="6360417" y="0"/>
                </a:lnTo>
                <a:lnTo>
                  <a:pt x="6360417" y="3174553"/>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661623"/>
            <a:ext cx="17914620" cy="6625590"/>
            <a:chOff x="0" y="3661623"/>
            <a:chExt cx="17914620" cy="6625590"/>
          </a:xfrm>
        </p:grpSpPr>
        <p:sp>
          <p:nvSpPr>
            <p:cNvPr id="3" name="object 3"/>
            <p:cNvSpPr/>
            <p:nvPr/>
          </p:nvSpPr>
          <p:spPr>
            <a:xfrm>
              <a:off x="755300" y="3661623"/>
              <a:ext cx="8877299" cy="3276599"/>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7675016" y="6381780"/>
              <a:ext cx="10239390" cy="3743309"/>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11784838" y="3985208"/>
              <a:ext cx="4514215" cy="2228850"/>
            </a:xfrm>
            <a:custGeom>
              <a:avLst/>
              <a:gdLst/>
              <a:ahLst/>
              <a:cxnLst/>
              <a:rect l="l" t="t" r="r" b="b"/>
              <a:pathLst>
                <a:path w="4514215" h="2228850">
                  <a:moveTo>
                    <a:pt x="2785630" y="451878"/>
                  </a:moveTo>
                  <a:lnTo>
                    <a:pt x="2741117" y="426707"/>
                  </a:lnTo>
                  <a:lnTo>
                    <a:pt x="2452789" y="348919"/>
                  </a:lnTo>
                  <a:lnTo>
                    <a:pt x="2401189" y="348145"/>
                  </a:lnTo>
                  <a:lnTo>
                    <a:pt x="2785630" y="451878"/>
                  </a:lnTo>
                  <a:close/>
                </a:path>
                <a:path w="4514215" h="2228850">
                  <a:moveTo>
                    <a:pt x="4513643" y="2115159"/>
                  </a:moveTo>
                  <a:lnTo>
                    <a:pt x="4508093" y="2087359"/>
                  </a:lnTo>
                  <a:lnTo>
                    <a:pt x="4493971" y="2030933"/>
                  </a:lnTo>
                  <a:lnTo>
                    <a:pt x="4474553" y="1986229"/>
                  </a:lnTo>
                  <a:lnTo>
                    <a:pt x="4453382" y="1941055"/>
                  </a:lnTo>
                  <a:lnTo>
                    <a:pt x="4434002" y="1883206"/>
                  </a:lnTo>
                  <a:lnTo>
                    <a:pt x="4410049" y="1837283"/>
                  </a:lnTo>
                  <a:lnTo>
                    <a:pt x="4360126" y="1744891"/>
                  </a:lnTo>
                  <a:lnTo>
                    <a:pt x="4334662" y="1698548"/>
                  </a:lnTo>
                  <a:lnTo>
                    <a:pt x="4305351" y="1664335"/>
                  </a:lnTo>
                  <a:lnTo>
                    <a:pt x="4278820" y="1617713"/>
                  </a:lnTo>
                  <a:lnTo>
                    <a:pt x="4251757" y="1570951"/>
                  </a:lnTo>
                  <a:lnTo>
                    <a:pt x="4220857" y="1536306"/>
                  </a:lnTo>
                  <a:lnTo>
                    <a:pt x="4192740" y="1489252"/>
                  </a:lnTo>
                  <a:lnTo>
                    <a:pt x="4160799" y="1454327"/>
                  </a:lnTo>
                  <a:lnTo>
                    <a:pt x="4131640" y="1406994"/>
                  </a:lnTo>
                  <a:lnTo>
                    <a:pt x="4098658" y="1371790"/>
                  </a:lnTo>
                  <a:lnTo>
                    <a:pt x="4068483" y="1324190"/>
                  </a:lnTo>
                  <a:lnTo>
                    <a:pt x="3999966" y="1253083"/>
                  </a:lnTo>
                  <a:lnTo>
                    <a:pt x="3929430" y="1181430"/>
                  </a:lnTo>
                  <a:lnTo>
                    <a:pt x="3819893" y="1072946"/>
                  </a:lnTo>
                  <a:lnTo>
                    <a:pt x="3744417" y="999972"/>
                  </a:lnTo>
                  <a:lnTo>
                    <a:pt x="3702647" y="975550"/>
                  </a:lnTo>
                  <a:lnTo>
                    <a:pt x="3623983" y="901700"/>
                  </a:lnTo>
                  <a:lnTo>
                    <a:pt x="3580892" y="876922"/>
                  </a:lnTo>
                  <a:lnTo>
                    <a:pt x="3541014" y="839851"/>
                  </a:lnTo>
                  <a:lnTo>
                    <a:pt x="3497770" y="815035"/>
                  </a:lnTo>
                  <a:lnTo>
                    <a:pt x="3457740" y="777925"/>
                  </a:lnTo>
                  <a:lnTo>
                    <a:pt x="3064395" y="553402"/>
                  </a:lnTo>
                  <a:lnTo>
                    <a:pt x="2699143" y="454850"/>
                  </a:lnTo>
                  <a:lnTo>
                    <a:pt x="3017012" y="540613"/>
                  </a:lnTo>
                  <a:lnTo>
                    <a:pt x="2972854" y="515543"/>
                  </a:lnTo>
                  <a:lnTo>
                    <a:pt x="2925330" y="502729"/>
                  </a:lnTo>
                  <a:lnTo>
                    <a:pt x="2881033" y="477621"/>
                  </a:lnTo>
                  <a:lnTo>
                    <a:pt x="2304402" y="322033"/>
                  </a:lnTo>
                  <a:lnTo>
                    <a:pt x="2252611" y="321221"/>
                  </a:lnTo>
                  <a:lnTo>
                    <a:pt x="2204047" y="308102"/>
                  </a:lnTo>
                  <a:lnTo>
                    <a:pt x="2152116" y="307263"/>
                  </a:lnTo>
                  <a:lnTo>
                    <a:pt x="2103412" y="294106"/>
                  </a:lnTo>
                  <a:lnTo>
                    <a:pt x="2051354" y="293217"/>
                  </a:lnTo>
                  <a:lnTo>
                    <a:pt x="2002536" y="280047"/>
                  </a:lnTo>
                  <a:lnTo>
                    <a:pt x="1898078" y="278168"/>
                  </a:lnTo>
                  <a:lnTo>
                    <a:pt x="1545856" y="275209"/>
                  </a:lnTo>
                  <a:lnTo>
                    <a:pt x="1493177" y="287299"/>
                  </a:lnTo>
                  <a:lnTo>
                    <a:pt x="1395031" y="287134"/>
                  </a:lnTo>
                  <a:lnTo>
                    <a:pt x="1368983" y="293255"/>
                  </a:lnTo>
                  <a:lnTo>
                    <a:pt x="1342936" y="299377"/>
                  </a:lnTo>
                  <a:lnTo>
                    <a:pt x="1294307" y="299415"/>
                  </a:lnTo>
                  <a:lnTo>
                    <a:pt x="1242529" y="311746"/>
                  </a:lnTo>
                  <a:lnTo>
                    <a:pt x="1194219" y="311873"/>
                  </a:lnTo>
                  <a:lnTo>
                    <a:pt x="1142720" y="324281"/>
                  </a:lnTo>
                  <a:lnTo>
                    <a:pt x="1094663" y="324472"/>
                  </a:lnTo>
                  <a:lnTo>
                    <a:pt x="992276" y="349465"/>
                  </a:lnTo>
                  <a:lnTo>
                    <a:pt x="946302" y="350215"/>
                  </a:lnTo>
                  <a:lnTo>
                    <a:pt x="897216" y="363270"/>
                  </a:lnTo>
                  <a:lnTo>
                    <a:pt x="851636" y="364134"/>
                  </a:lnTo>
                  <a:lnTo>
                    <a:pt x="705688" y="403669"/>
                  </a:lnTo>
                  <a:lnTo>
                    <a:pt x="660501" y="404634"/>
                  </a:lnTo>
                  <a:lnTo>
                    <a:pt x="563524" y="431088"/>
                  </a:lnTo>
                  <a:lnTo>
                    <a:pt x="518312" y="432041"/>
                  </a:lnTo>
                  <a:lnTo>
                    <a:pt x="469709" y="445236"/>
                  </a:lnTo>
                  <a:lnTo>
                    <a:pt x="462076" y="456336"/>
                  </a:lnTo>
                  <a:lnTo>
                    <a:pt x="445998" y="451993"/>
                  </a:lnTo>
                  <a:lnTo>
                    <a:pt x="434213" y="461962"/>
                  </a:lnTo>
                  <a:lnTo>
                    <a:pt x="431292" y="448030"/>
                  </a:lnTo>
                  <a:lnTo>
                    <a:pt x="429564" y="447560"/>
                  </a:lnTo>
                  <a:lnTo>
                    <a:pt x="438404" y="436791"/>
                  </a:lnTo>
                  <a:lnTo>
                    <a:pt x="472833" y="406615"/>
                  </a:lnTo>
                  <a:lnTo>
                    <a:pt x="514146" y="365150"/>
                  </a:lnTo>
                  <a:lnTo>
                    <a:pt x="554863" y="336677"/>
                  </a:lnTo>
                  <a:lnTo>
                    <a:pt x="597471" y="308698"/>
                  </a:lnTo>
                  <a:lnTo>
                    <a:pt x="626148" y="290131"/>
                  </a:lnTo>
                  <a:lnTo>
                    <a:pt x="652818" y="271018"/>
                  </a:lnTo>
                  <a:lnTo>
                    <a:pt x="680072" y="238912"/>
                  </a:lnTo>
                  <a:lnTo>
                    <a:pt x="700582" y="218135"/>
                  </a:lnTo>
                  <a:lnTo>
                    <a:pt x="745820" y="177723"/>
                  </a:lnTo>
                  <a:lnTo>
                    <a:pt x="772566" y="145478"/>
                  </a:lnTo>
                  <a:lnTo>
                    <a:pt x="787565" y="96913"/>
                  </a:lnTo>
                  <a:lnTo>
                    <a:pt x="787654" y="44323"/>
                  </a:lnTo>
                  <a:lnTo>
                    <a:pt x="769645" y="0"/>
                  </a:lnTo>
                  <a:lnTo>
                    <a:pt x="718604" y="12534"/>
                  </a:lnTo>
                  <a:lnTo>
                    <a:pt x="673646" y="13563"/>
                  </a:lnTo>
                  <a:lnTo>
                    <a:pt x="627938" y="27533"/>
                  </a:lnTo>
                  <a:lnTo>
                    <a:pt x="581266" y="54406"/>
                  </a:lnTo>
                  <a:lnTo>
                    <a:pt x="540029" y="69583"/>
                  </a:lnTo>
                  <a:lnTo>
                    <a:pt x="497395" y="97548"/>
                  </a:lnTo>
                  <a:lnTo>
                    <a:pt x="459790" y="113703"/>
                  </a:lnTo>
                  <a:lnTo>
                    <a:pt x="420357" y="142532"/>
                  </a:lnTo>
                  <a:lnTo>
                    <a:pt x="382206" y="171691"/>
                  </a:lnTo>
                  <a:lnTo>
                    <a:pt x="345109" y="201155"/>
                  </a:lnTo>
                  <a:lnTo>
                    <a:pt x="308876" y="230835"/>
                  </a:lnTo>
                  <a:lnTo>
                    <a:pt x="269963" y="272948"/>
                  </a:lnTo>
                  <a:lnTo>
                    <a:pt x="230987" y="301904"/>
                  </a:lnTo>
                  <a:lnTo>
                    <a:pt x="187718" y="342836"/>
                  </a:lnTo>
                  <a:lnTo>
                    <a:pt x="133667" y="380873"/>
                  </a:lnTo>
                  <a:lnTo>
                    <a:pt x="106578" y="399872"/>
                  </a:lnTo>
                  <a:lnTo>
                    <a:pt x="55156" y="451764"/>
                  </a:lnTo>
                  <a:lnTo>
                    <a:pt x="26784" y="470420"/>
                  </a:lnTo>
                  <a:lnTo>
                    <a:pt x="6705" y="504469"/>
                  </a:lnTo>
                  <a:lnTo>
                    <a:pt x="0" y="528967"/>
                  </a:lnTo>
                  <a:lnTo>
                    <a:pt x="1854" y="555777"/>
                  </a:lnTo>
                  <a:lnTo>
                    <a:pt x="15138" y="651433"/>
                  </a:lnTo>
                  <a:lnTo>
                    <a:pt x="22021" y="666445"/>
                  </a:lnTo>
                  <a:lnTo>
                    <a:pt x="27571" y="694258"/>
                  </a:lnTo>
                  <a:lnTo>
                    <a:pt x="38049" y="710234"/>
                  </a:lnTo>
                  <a:lnTo>
                    <a:pt x="46482" y="738822"/>
                  </a:lnTo>
                  <a:lnTo>
                    <a:pt x="52285" y="740384"/>
                  </a:lnTo>
                  <a:lnTo>
                    <a:pt x="55219" y="754329"/>
                  </a:lnTo>
                  <a:lnTo>
                    <a:pt x="70497" y="758456"/>
                  </a:lnTo>
                  <a:lnTo>
                    <a:pt x="81178" y="774484"/>
                  </a:lnTo>
                  <a:lnTo>
                    <a:pt x="95580" y="791527"/>
                  </a:lnTo>
                  <a:lnTo>
                    <a:pt x="288378" y="843546"/>
                  </a:lnTo>
                  <a:lnTo>
                    <a:pt x="392709" y="858545"/>
                  </a:lnTo>
                  <a:lnTo>
                    <a:pt x="402742" y="874407"/>
                  </a:lnTo>
                  <a:lnTo>
                    <a:pt x="506603" y="902436"/>
                  </a:lnTo>
                  <a:lnTo>
                    <a:pt x="512711" y="917232"/>
                  </a:lnTo>
                  <a:lnTo>
                    <a:pt x="578586" y="935012"/>
                  </a:lnTo>
                  <a:lnTo>
                    <a:pt x="706564" y="1009002"/>
                  </a:lnTo>
                  <a:lnTo>
                    <a:pt x="751941" y="1021245"/>
                  </a:lnTo>
                  <a:lnTo>
                    <a:pt x="793686" y="1045667"/>
                  </a:lnTo>
                  <a:lnTo>
                    <a:pt x="831811" y="1082255"/>
                  </a:lnTo>
                  <a:lnTo>
                    <a:pt x="953998" y="1154696"/>
                  </a:lnTo>
                  <a:lnTo>
                    <a:pt x="990688" y="1190904"/>
                  </a:lnTo>
                  <a:lnTo>
                    <a:pt x="999693" y="1193342"/>
                  </a:lnTo>
                  <a:lnTo>
                    <a:pt x="1005471" y="1208049"/>
                  </a:lnTo>
                  <a:lnTo>
                    <a:pt x="1023696" y="1212964"/>
                  </a:lnTo>
                  <a:lnTo>
                    <a:pt x="1031405" y="1228191"/>
                  </a:lnTo>
                  <a:lnTo>
                    <a:pt x="1053058" y="1234033"/>
                  </a:lnTo>
                  <a:lnTo>
                    <a:pt x="1065733" y="1224305"/>
                  </a:lnTo>
                  <a:lnTo>
                    <a:pt x="1073543" y="1213256"/>
                  </a:lnTo>
                  <a:lnTo>
                    <a:pt x="1074445" y="1213497"/>
                  </a:lnTo>
                  <a:lnTo>
                    <a:pt x="1075601" y="1200658"/>
                  </a:lnTo>
                  <a:lnTo>
                    <a:pt x="1074267" y="1187145"/>
                  </a:lnTo>
                  <a:lnTo>
                    <a:pt x="1060246" y="1157046"/>
                  </a:lnTo>
                  <a:lnTo>
                    <a:pt x="1055293" y="1116253"/>
                  </a:lnTo>
                  <a:lnTo>
                    <a:pt x="1051140" y="1075664"/>
                  </a:lnTo>
                  <a:lnTo>
                    <a:pt x="1032078" y="1031062"/>
                  </a:lnTo>
                  <a:lnTo>
                    <a:pt x="1001242" y="983284"/>
                  </a:lnTo>
                  <a:lnTo>
                    <a:pt x="962469" y="946505"/>
                  </a:lnTo>
                  <a:lnTo>
                    <a:pt x="919784" y="921842"/>
                  </a:lnTo>
                  <a:lnTo>
                    <a:pt x="839343" y="847521"/>
                  </a:lnTo>
                  <a:lnTo>
                    <a:pt x="750239" y="797166"/>
                  </a:lnTo>
                  <a:lnTo>
                    <a:pt x="708291" y="759536"/>
                  </a:lnTo>
                  <a:lnTo>
                    <a:pt x="570014" y="682764"/>
                  </a:lnTo>
                  <a:lnTo>
                    <a:pt x="536333" y="673684"/>
                  </a:lnTo>
                  <a:lnTo>
                    <a:pt x="529043" y="658558"/>
                  </a:lnTo>
                  <a:lnTo>
                    <a:pt x="520674" y="656297"/>
                  </a:lnTo>
                  <a:lnTo>
                    <a:pt x="521677" y="643420"/>
                  </a:lnTo>
                  <a:lnTo>
                    <a:pt x="527151" y="631736"/>
                  </a:lnTo>
                  <a:lnTo>
                    <a:pt x="544245" y="636358"/>
                  </a:lnTo>
                  <a:lnTo>
                    <a:pt x="557784" y="626846"/>
                  </a:lnTo>
                  <a:lnTo>
                    <a:pt x="566254" y="629132"/>
                  </a:lnTo>
                  <a:lnTo>
                    <a:pt x="576351" y="618705"/>
                  </a:lnTo>
                  <a:lnTo>
                    <a:pt x="599224" y="624878"/>
                  </a:lnTo>
                  <a:lnTo>
                    <a:pt x="612063" y="615188"/>
                  </a:lnTo>
                  <a:lnTo>
                    <a:pt x="622757" y="604913"/>
                  </a:lnTo>
                  <a:lnTo>
                    <a:pt x="623417" y="618248"/>
                  </a:lnTo>
                  <a:lnTo>
                    <a:pt x="629323" y="606691"/>
                  </a:lnTo>
                  <a:lnTo>
                    <a:pt x="652132" y="612851"/>
                  </a:lnTo>
                  <a:lnTo>
                    <a:pt x="664464" y="603021"/>
                  </a:lnTo>
                  <a:lnTo>
                    <a:pt x="671728" y="604977"/>
                  </a:lnTo>
                  <a:lnTo>
                    <a:pt x="682891" y="594829"/>
                  </a:lnTo>
                  <a:lnTo>
                    <a:pt x="705993" y="601065"/>
                  </a:lnTo>
                  <a:lnTo>
                    <a:pt x="810247" y="576580"/>
                  </a:lnTo>
                  <a:lnTo>
                    <a:pt x="859002" y="576580"/>
                  </a:lnTo>
                  <a:lnTo>
                    <a:pt x="963206" y="552081"/>
                  </a:lnTo>
                  <a:lnTo>
                    <a:pt x="1012113" y="552119"/>
                  </a:lnTo>
                  <a:lnTo>
                    <a:pt x="1064463" y="539940"/>
                  </a:lnTo>
                  <a:lnTo>
                    <a:pt x="1175067" y="517169"/>
                  </a:lnTo>
                  <a:lnTo>
                    <a:pt x="1227239" y="518096"/>
                  </a:lnTo>
                  <a:lnTo>
                    <a:pt x="1338338" y="495452"/>
                  </a:lnTo>
                  <a:lnTo>
                    <a:pt x="1390535" y="496379"/>
                  </a:lnTo>
                  <a:lnTo>
                    <a:pt x="1414233" y="489623"/>
                  </a:lnTo>
                  <a:lnTo>
                    <a:pt x="1434604" y="495122"/>
                  </a:lnTo>
                  <a:lnTo>
                    <a:pt x="1458175" y="488327"/>
                  </a:lnTo>
                  <a:lnTo>
                    <a:pt x="1478267" y="493750"/>
                  </a:lnTo>
                  <a:lnTo>
                    <a:pt x="1527492" y="493877"/>
                  </a:lnTo>
                  <a:lnTo>
                    <a:pt x="1580146" y="481774"/>
                  </a:lnTo>
                  <a:lnTo>
                    <a:pt x="1778863" y="482777"/>
                  </a:lnTo>
                  <a:lnTo>
                    <a:pt x="1825574" y="495376"/>
                  </a:lnTo>
                  <a:lnTo>
                    <a:pt x="1976437" y="496620"/>
                  </a:lnTo>
                  <a:lnTo>
                    <a:pt x="2023706" y="509371"/>
                  </a:lnTo>
                  <a:lnTo>
                    <a:pt x="2074418" y="509905"/>
                  </a:lnTo>
                  <a:lnTo>
                    <a:pt x="2121954" y="522732"/>
                  </a:lnTo>
                  <a:lnTo>
                    <a:pt x="2172944" y="523341"/>
                  </a:lnTo>
                  <a:lnTo>
                    <a:pt x="2365654" y="575335"/>
                  </a:lnTo>
                  <a:lnTo>
                    <a:pt x="2417737" y="576237"/>
                  </a:lnTo>
                  <a:lnTo>
                    <a:pt x="2626804" y="632650"/>
                  </a:lnTo>
                  <a:lnTo>
                    <a:pt x="2637637" y="648716"/>
                  </a:lnTo>
                  <a:lnTo>
                    <a:pt x="2655201" y="640308"/>
                  </a:lnTo>
                  <a:lnTo>
                    <a:pt x="2669565" y="644182"/>
                  </a:lnTo>
                  <a:lnTo>
                    <a:pt x="2679484" y="660006"/>
                  </a:lnTo>
                  <a:lnTo>
                    <a:pt x="2706509" y="667308"/>
                  </a:lnTo>
                  <a:lnTo>
                    <a:pt x="2723527" y="658736"/>
                  </a:lnTo>
                  <a:lnTo>
                    <a:pt x="2732392" y="674281"/>
                  </a:lnTo>
                  <a:lnTo>
                    <a:pt x="2814142" y="696341"/>
                  </a:lnTo>
                  <a:lnTo>
                    <a:pt x="2819565" y="710958"/>
                  </a:lnTo>
                  <a:lnTo>
                    <a:pt x="2894419" y="731164"/>
                  </a:lnTo>
                  <a:lnTo>
                    <a:pt x="2937700" y="755992"/>
                  </a:lnTo>
                  <a:lnTo>
                    <a:pt x="2984055" y="768515"/>
                  </a:lnTo>
                  <a:lnTo>
                    <a:pt x="3026460" y="793102"/>
                  </a:lnTo>
                  <a:lnTo>
                    <a:pt x="3037344" y="796036"/>
                  </a:lnTo>
                  <a:lnTo>
                    <a:pt x="3040888" y="783831"/>
                  </a:lnTo>
                  <a:lnTo>
                    <a:pt x="3031159" y="781215"/>
                  </a:lnTo>
                  <a:lnTo>
                    <a:pt x="3019933" y="765035"/>
                  </a:lnTo>
                  <a:lnTo>
                    <a:pt x="3023057" y="765873"/>
                  </a:lnTo>
                  <a:lnTo>
                    <a:pt x="3029813" y="754545"/>
                  </a:lnTo>
                  <a:lnTo>
                    <a:pt x="3042094" y="757847"/>
                  </a:lnTo>
                  <a:lnTo>
                    <a:pt x="3350717" y="933208"/>
                  </a:lnTo>
                  <a:lnTo>
                    <a:pt x="3390531" y="970254"/>
                  </a:lnTo>
                  <a:lnTo>
                    <a:pt x="3476155" y="1019670"/>
                  </a:lnTo>
                  <a:lnTo>
                    <a:pt x="3515385" y="1056563"/>
                  </a:lnTo>
                  <a:lnTo>
                    <a:pt x="3557727" y="1081138"/>
                  </a:lnTo>
                  <a:lnTo>
                    <a:pt x="3600056" y="1118870"/>
                  </a:lnTo>
                  <a:lnTo>
                    <a:pt x="3705250" y="1226185"/>
                  </a:lnTo>
                  <a:lnTo>
                    <a:pt x="3813784" y="1321231"/>
                  </a:lnTo>
                  <a:lnTo>
                    <a:pt x="3848836" y="1356995"/>
                  </a:lnTo>
                  <a:lnTo>
                    <a:pt x="3853510" y="1358265"/>
                  </a:lnTo>
                  <a:lnTo>
                    <a:pt x="3853662" y="1371460"/>
                  </a:lnTo>
                  <a:lnTo>
                    <a:pt x="3864724" y="1374444"/>
                  </a:lnTo>
                  <a:lnTo>
                    <a:pt x="3866781" y="1388148"/>
                  </a:lnTo>
                  <a:lnTo>
                    <a:pt x="3877348" y="1377848"/>
                  </a:lnTo>
                  <a:lnTo>
                    <a:pt x="3876979" y="1390904"/>
                  </a:lnTo>
                  <a:lnTo>
                    <a:pt x="3889781" y="1394358"/>
                  </a:lnTo>
                  <a:lnTo>
                    <a:pt x="3889248" y="1407363"/>
                  </a:lnTo>
                  <a:lnTo>
                    <a:pt x="3902214" y="1410868"/>
                  </a:lnTo>
                  <a:lnTo>
                    <a:pt x="3901668" y="1423873"/>
                  </a:lnTo>
                  <a:lnTo>
                    <a:pt x="3914470" y="1427327"/>
                  </a:lnTo>
                  <a:lnTo>
                    <a:pt x="3913759" y="1440294"/>
                  </a:lnTo>
                  <a:lnTo>
                    <a:pt x="3929151" y="1444447"/>
                  </a:lnTo>
                  <a:lnTo>
                    <a:pt x="3931031" y="1458099"/>
                  </a:lnTo>
                  <a:lnTo>
                    <a:pt x="3954208" y="1464360"/>
                  </a:lnTo>
                  <a:lnTo>
                    <a:pt x="3953319" y="1477276"/>
                  </a:lnTo>
                  <a:lnTo>
                    <a:pt x="3966299" y="1480769"/>
                  </a:lnTo>
                  <a:lnTo>
                    <a:pt x="3965410" y="1493685"/>
                  </a:lnTo>
                  <a:lnTo>
                    <a:pt x="3978376" y="1497190"/>
                  </a:lnTo>
                  <a:lnTo>
                    <a:pt x="3977322" y="1510055"/>
                  </a:lnTo>
                  <a:lnTo>
                    <a:pt x="3990289" y="1513560"/>
                  </a:lnTo>
                  <a:lnTo>
                    <a:pt x="3989235" y="1526425"/>
                  </a:lnTo>
                  <a:lnTo>
                    <a:pt x="4002024" y="1529880"/>
                  </a:lnTo>
                  <a:lnTo>
                    <a:pt x="4001147" y="1542796"/>
                  </a:lnTo>
                  <a:lnTo>
                    <a:pt x="4013771" y="1546199"/>
                  </a:lnTo>
                  <a:lnTo>
                    <a:pt x="4116654" y="1692351"/>
                  </a:lnTo>
                  <a:lnTo>
                    <a:pt x="4136809" y="1697786"/>
                  </a:lnTo>
                  <a:lnTo>
                    <a:pt x="4148048" y="1727123"/>
                  </a:lnTo>
                  <a:lnTo>
                    <a:pt x="4174502" y="1760575"/>
                  </a:lnTo>
                  <a:lnTo>
                    <a:pt x="4173639" y="1760347"/>
                  </a:lnTo>
                  <a:lnTo>
                    <a:pt x="4168775" y="1772183"/>
                  </a:lnTo>
                  <a:lnTo>
                    <a:pt x="4154944" y="1768449"/>
                  </a:lnTo>
                  <a:lnTo>
                    <a:pt x="4162971" y="1783765"/>
                  </a:lnTo>
                  <a:lnTo>
                    <a:pt x="4171391" y="1799196"/>
                  </a:lnTo>
                  <a:lnTo>
                    <a:pt x="4181081" y="1814969"/>
                  </a:lnTo>
                  <a:lnTo>
                    <a:pt x="4192905" y="1831301"/>
                  </a:lnTo>
                  <a:lnTo>
                    <a:pt x="4196715" y="1832330"/>
                  </a:lnTo>
                  <a:lnTo>
                    <a:pt x="4197718" y="1845767"/>
                  </a:lnTo>
                  <a:lnTo>
                    <a:pt x="4201871" y="1846884"/>
                  </a:lnTo>
                  <a:lnTo>
                    <a:pt x="4199128" y="1832991"/>
                  </a:lnTo>
                  <a:lnTo>
                    <a:pt x="4206227" y="1834896"/>
                  </a:lnTo>
                  <a:lnTo>
                    <a:pt x="4207929" y="1848510"/>
                  </a:lnTo>
                  <a:lnTo>
                    <a:pt x="4208322" y="1848624"/>
                  </a:lnTo>
                  <a:lnTo>
                    <a:pt x="4209199" y="1862010"/>
                  </a:lnTo>
                  <a:lnTo>
                    <a:pt x="4214952" y="1863559"/>
                  </a:lnTo>
                  <a:lnTo>
                    <a:pt x="4218775" y="1877758"/>
                  </a:lnTo>
                  <a:lnTo>
                    <a:pt x="4219994" y="1878076"/>
                  </a:lnTo>
                  <a:lnTo>
                    <a:pt x="4220489" y="1891372"/>
                  </a:lnTo>
                  <a:lnTo>
                    <a:pt x="4231386" y="1894319"/>
                  </a:lnTo>
                  <a:lnTo>
                    <a:pt x="4232224" y="1907692"/>
                  </a:lnTo>
                  <a:lnTo>
                    <a:pt x="4240873" y="1910029"/>
                  </a:lnTo>
                  <a:lnTo>
                    <a:pt x="4243146" y="1897481"/>
                  </a:lnTo>
                  <a:lnTo>
                    <a:pt x="4243489" y="1897570"/>
                  </a:lnTo>
                  <a:lnTo>
                    <a:pt x="4241050" y="1910067"/>
                  </a:lnTo>
                  <a:lnTo>
                    <a:pt x="4247096" y="1911705"/>
                  </a:lnTo>
                  <a:lnTo>
                    <a:pt x="4253369" y="1926551"/>
                  </a:lnTo>
                  <a:lnTo>
                    <a:pt x="4257611" y="1953996"/>
                  </a:lnTo>
                  <a:lnTo>
                    <a:pt x="4269791" y="1957285"/>
                  </a:lnTo>
                  <a:lnTo>
                    <a:pt x="4280052" y="1973211"/>
                  </a:lnTo>
                  <a:lnTo>
                    <a:pt x="4283646" y="1987334"/>
                  </a:lnTo>
                  <a:lnTo>
                    <a:pt x="4287748" y="2001596"/>
                  </a:lnTo>
                  <a:lnTo>
                    <a:pt x="4296245" y="2003882"/>
                  </a:lnTo>
                  <a:lnTo>
                    <a:pt x="4303153" y="2018906"/>
                  </a:lnTo>
                  <a:lnTo>
                    <a:pt x="4306201" y="2019731"/>
                  </a:lnTo>
                  <a:lnTo>
                    <a:pt x="4307484" y="2033231"/>
                  </a:lnTo>
                  <a:lnTo>
                    <a:pt x="4313009" y="2034717"/>
                  </a:lnTo>
                  <a:lnTo>
                    <a:pt x="4315561" y="2048560"/>
                  </a:lnTo>
                  <a:lnTo>
                    <a:pt x="4333926" y="2092985"/>
                  </a:lnTo>
                  <a:lnTo>
                    <a:pt x="4353204" y="2137638"/>
                  </a:lnTo>
                  <a:lnTo>
                    <a:pt x="4370895" y="2181885"/>
                  </a:lnTo>
                  <a:lnTo>
                    <a:pt x="4384484" y="2225014"/>
                  </a:lnTo>
                  <a:lnTo>
                    <a:pt x="4397184" y="2228443"/>
                  </a:lnTo>
                  <a:lnTo>
                    <a:pt x="4414063" y="2219833"/>
                  </a:lnTo>
                  <a:lnTo>
                    <a:pt x="4428820" y="2210663"/>
                  </a:lnTo>
                  <a:lnTo>
                    <a:pt x="4438510" y="2200122"/>
                  </a:lnTo>
                  <a:lnTo>
                    <a:pt x="4441279" y="2200872"/>
                  </a:lnTo>
                  <a:lnTo>
                    <a:pt x="4443031" y="2188197"/>
                  </a:lnTo>
                  <a:lnTo>
                    <a:pt x="4471860" y="2195969"/>
                  </a:lnTo>
                  <a:lnTo>
                    <a:pt x="4480763" y="2185212"/>
                  </a:lnTo>
                  <a:lnTo>
                    <a:pt x="4503420" y="2165019"/>
                  </a:lnTo>
                  <a:lnTo>
                    <a:pt x="4513237" y="2141359"/>
                  </a:lnTo>
                  <a:lnTo>
                    <a:pt x="4513643" y="2115159"/>
                  </a:lnTo>
                  <a:close/>
                </a:path>
              </a:pathLst>
            </a:custGeom>
            <a:solidFill>
              <a:srgbClr val="216699"/>
            </a:solidFill>
          </p:spPr>
          <p:txBody>
            <a:bodyPr wrap="square" lIns="0" tIns="0" rIns="0" bIns="0" rtlCol="0"/>
            <a:lstStyle/>
            <a:p/>
          </p:txBody>
        </p:sp>
        <p:sp>
          <p:nvSpPr>
            <p:cNvPr id="6" name="object 6"/>
            <p:cNvSpPr/>
            <p:nvPr/>
          </p:nvSpPr>
          <p:spPr>
            <a:xfrm>
              <a:off x="0" y="5626858"/>
              <a:ext cx="4112895" cy="4660265"/>
            </a:xfrm>
            <a:custGeom>
              <a:avLst/>
              <a:gdLst/>
              <a:ahLst/>
              <a:cxnLst/>
              <a:rect l="l" t="t" r="r" b="b"/>
              <a:pathLst>
                <a:path w="4112895" h="4660265">
                  <a:moveTo>
                    <a:pt x="3794116" y="3673470"/>
                  </a:moveTo>
                  <a:lnTo>
                    <a:pt x="3814484" y="3718964"/>
                  </a:lnTo>
                  <a:lnTo>
                    <a:pt x="3834383" y="3764669"/>
                  </a:lnTo>
                  <a:lnTo>
                    <a:pt x="3853809" y="3810584"/>
                  </a:lnTo>
                  <a:lnTo>
                    <a:pt x="3872755" y="3856707"/>
                  </a:lnTo>
                  <a:lnTo>
                    <a:pt x="3891215" y="3903038"/>
                  </a:lnTo>
                  <a:lnTo>
                    <a:pt x="3909184" y="3949576"/>
                  </a:lnTo>
                  <a:lnTo>
                    <a:pt x="3926656" y="3996319"/>
                  </a:lnTo>
                  <a:lnTo>
                    <a:pt x="3943626" y="4043268"/>
                  </a:lnTo>
                  <a:lnTo>
                    <a:pt x="3960087" y="4090420"/>
                  </a:lnTo>
                  <a:lnTo>
                    <a:pt x="3976034" y="4137776"/>
                  </a:lnTo>
                  <a:lnTo>
                    <a:pt x="3991461" y="4185334"/>
                  </a:lnTo>
                  <a:lnTo>
                    <a:pt x="4006363" y="4233093"/>
                  </a:lnTo>
                  <a:lnTo>
                    <a:pt x="4020734" y="4281052"/>
                  </a:lnTo>
                  <a:lnTo>
                    <a:pt x="4034568" y="4329211"/>
                  </a:lnTo>
                  <a:lnTo>
                    <a:pt x="4047859" y="4377568"/>
                  </a:lnTo>
                  <a:lnTo>
                    <a:pt x="4060602" y="4426122"/>
                  </a:lnTo>
                  <a:lnTo>
                    <a:pt x="4072791" y="4474873"/>
                  </a:lnTo>
                  <a:lnTo>
                    <a:pt x="4084010" y="4522854"/>
                  </a:lnTo>
                  <a:lnTo>
                    <a:pt x="4094599" y="4570939"/>
                  </a:lnTo>
                  <a:lnTo>
                    <a:pt x="4104552" y="4619118"/>
                  </a:lnTo>
                  <a:lnTo>
                    <a:pt x="4112466" y="4660141"/>
                  </a:lnTo>
                  <a:lnTo>
                    <a:pt x="0" y="4660141"/>
                  </a:lnTo>
                  <a:lnTo>
                    <a:pt x="0" y="0"/>
                  </a:lnTo>
                  <a:lnTo>
                    <a:pt x="111531" y="67904"/>
                  </a:lnTo>
                  <a:lnTo>
                    <a:pt x="239366" y="147966"/>
                  </a:lnTo>
                  <a:lnTo>
                    <a:pt x="366337" y="229595"/>
                  </a:lnTo>
                  <a:lnTo>
                    <a:pt x="534420" y="340495"/>
                  </a:lnTo>
                  <a:lnTo>
                    <a:pt x="825737" y="538780"/>
                  </a:lnTo>
                  <a:lnTo>
                    <a:pt x="1155709" y="769358"/>
                  </a:lnTo>
                  <a:lnTo>
                    <a:pt x="1320565" y="887865"/>
                  </a:lnTo>
                  <a:lnTo>
                    <a:pt x="1483824" y="1008491"/>
                  </a:lnTo>
                  <a:lnTo>
                    <a:pt x="1605056" y="1100503"/>
                  </a:lnTo>
                  <a:lnTo>
                    <a:pt x="1725120" y="1193955"/>
                  </a:lnTo>
                  <a:lnTo>
                    <a:pt x="1843901" y="1288955"/>
                  </a:lnTo>
                  <a:lnTo>
                    <a:pt x="1961284" y="1385607"/>
                  </a:lnTo>
                  <a:lnTo>
                    <a:pt x="2077152" y="1484020"/>
                  </a:lnTo>
                  <a:lnTo>
                    <a:pt x="2153499" y="1550658"/>
                  </a:lnTo>
                  <a:lnTo>
                    <a:pt x="2229088" y="1618158"/>
                  </a:lnTo>
                  <a:lnTo>
                    <a:pt x="2303884" y="1686550"/>
                  </a:lnTo>
                  <a:lnTo>
                    <a:pt x="2413973" y="1790144"/>
                  </a:lnTo>
                  <a:lnTo>
                    <a:pt x="2485626" y="1859467"/>
                  </a:lnTo>
                  <a:lnTo>
                    <a:pt x="2556457" y="1929806"/>
                  </a:lnTo>
                  <a:lnTo>
                    <a:pt x="2626423" y="2001153"/>
                  </a:lnTo>
                  <a:lnTo>
                    <a:pt x="2695475" y="2073501"/>
                  </a:lnTo>
                  <a:lnTo>
                    <a:pt x="2763570" y="2146841"/>
                  </a:lnTo>
                  <a:lnTo>
                    <a:pt x="2830661" y="2221167"/>
                  </a:lnTo>
                  <a:lnTo>
                    <a:pt x="2896703" y="2296471"/>
                  </a:lnTo>
                  <a:lnTo>
                    <a:pt x="2961649" y="2372745"/>
                  </a:lnTo>
                  <a:lnTo>
                    <a:pt x="3025454" y="2449982"/>
                  </a:lnTo>
                  <a:lnTo>
                    <a:pt x="3088072" y="2528175"/>
                  </a:lnTo>
                  <a:lnTo>
                    <a:pt x="3149457" y="2607315"/>
                  </a:lnTo>
                  <a:lnTo>
                    <a:pt x="3209565" y="2687396"/>
                  </a:lnTo>
                  <a:lnTo>
                    <a:pt x="3268348" y="2768409"/>
                  </a:lnTo>
                  <a:lnTo>
                    <a:pt x="3325761" y="2850347"/>
                  </a:lnTo>
                  <a:lnTo>
                    <a:pt x="3381758" y="2933204"/>
                  </a:lnTo>
                  <a:lnTo>
                    <a:pt x="3436295" y="3016970"/>
                  </a:lnTo>
                  <a:lnTo>
                    <a:pt x="3489324" y="3101639"/>
                  </a:lnTo>
                  <a:lnTo>
                    <a:pt x="3540800" y="3187203"/>
                  </a:lnTo>
                  <a:lnTo>
                    <a:pt x="3590677" y="3273655"/>
                  </a:lnTo>
                  <a:lnTo>
                    <a:pt x="3638911" y="3360987"/>
                  </a:lnTo>
                  <a:lnTo>
                    <a:pt x="3685454" y="3449191"/>
                  </a:lnTo>
                  <a:lnTo>
                    <a:pt x="3730261" y="3538261"/>
                  </a:lnTo>
                  <a:lnTo>
                    <a:pt x="3751999" y="3583118"/>
                  </a:lnTo>
                  <a:lnTo>
                    <a:pt x="3773286" y="3628188"/>
                  </a:lnTo>
                  <a:lnTo>
                    <a:pt x="3794116" y="3673470"/>
                  </a:lnTo>
                  <a:close/>
                </a:path>
              </a:pathLst>
            </a:custGeom>
            <a:solidFill>
              <a:srgbClr val="FF904D">
                <a:alpha val="19999"/>
              </a:srgbClr>
            </a:solidFill>
          </p:spPr>
          <p:txBody>
            <a:bodyPr wrap="square" lIns="0" tIns="0" rIns="0" bIns="0" rtlCol="0"/>
            <a:lstStyle/>
            <a:p/>
          </p:txBody>
        </p:sp>
      </p:grpSp>
      <p:sp>
        <p:nvSpPr>
          <p:cNvPr id="7" name="object 7"/>
          <p:cNvSpPr txBox="1">
            <a:spLocks noGrp="1"/>
          </p:cNvSpPr>
          <p:nvPr>
            <p:ph type="title"/>
          </p:nvPr>
        </p:nvSpPr>
        <p:spPr>
          <a:xfrm>
            <a:off x="1016000" y="519732"/>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8" name="object 8"/>
          <p:cNvSpPr txBox="1"/>
          <p:nvPr/>
        </p:nvSpPr>
        <p:spPr>
          <a:xfrm>
            <a:off x="1142950" y="1428753"/>
            <a:ext cx="11691620" cy="1654175"/>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a:p>
            <a:pPr marL="4866640">
              <a:lnSpc>
                <a:spcPct val="100000"/>
              </a:lnSpc>
              <a:spcBef>
                <a:spcPts val="3820"/>
              </a:spcBef>
            </a:pPr>
            <a:r>
              <a:rPr dirty="0" sz="3500" spc="-5">
                <a:latin typeface="DejaVu Serif"/>
                <a:cs typeface="DejaVu Serif"/>
              </a:rPr>
              <a:t>xuất sản phẩm theo danh</a:t>
            </a:r>
            <a:r>
              <a:rPr dirty="0" sz="3500" spc="-75">
                <a:latin typeface="DejaVu Serif"/>
                <a:cs typeface="DejaVu Serif"/>
              </a:rPr>
              <a:t> </a:t>
            </a:r>
            <a:r>
              <a:rPr dirty="0" sz="3500" spc="-5">
                <a:latin typeface="DejaVu Serif"/>
                <a:cs typeface="DejaVu Serif"/>
              </a:rPr>
              <a:t>mục</a:t>
            </a:r>
            <a:endParaRPr sz="3500">
              <a:latin typeface="DejaVu Serif"/>
              <a:cs typeface="DejaVu Serif"/>
            </a:endParaRPr>
          </a:p>
        </p:txBody>
      </p:sp>
      <p:sp>
        <p:nvSpPr>
          <p:cNvPr id="9" name="object 9"/>
          <p:cNvSpPr/>
          <p:nvPr/>
        </p:nvSpPr>
        <p:spPr>
          <a:xfrm>
            <a:off x="11412474" y="2"/>
            <a:ext cx="6875780" cy="6026150"/>
          </a:xfrm>
          <a:custGeom>
            <a:avLst/>
            <a:gdLst/>
            <a:ahLst/>
            <a:cxnLst/>
            <a:rect l="l" t="t" r="r" b="b"/>
            <a:pathLst>
              <a:path w="6875780" h="6026150">
                <a:moveTo>
                  <a:pt x="6875524" y="5826899"/>
                </a:moveTo>
                <a:lnTo>
                  <a:pt x="6810194" y="5855832"/>
                </a:lnTo>
                <a:lnTo>
                  <a:pt x="6764180" y="5874463"/>
                </a:lnTo>
                <a:lnTo>
                  <a:pt x="6717485" y="5892040"/>
                </a:lnTo>
                <a:lnTo>
                  <a:pt x="6670109" y="5908545"/>
                </a:lnTo>
                <a:lnTo>
                  <a:pt x="6622053" y="5923960"/>
                </a:lnTo>
                <a:lnTo>
                  <a:pt x="6573318" y="5938267"/>
                </a:lnTo>
                <a:lnTo>
                  <a:pt x="6523904" y="5951450"/>
                </a:lnTo>
                <a:lnTo>
                  <a:pt x="6474734" y="5963289"/>
                </a:lnTo>
                <a:lnTo>
                  <a:pt x="6425532" y="5974055"/>
                </a:lnTo>
                <a:lnTo>
                  <a:pt x="6376305" y="5983761"/>
                </a:lnTo>
                <a:lnTo>
                  <a:pt x="6327060" y="5992423"/>
                </a:lnTo>
                <a:lnTo>
                  <a:pt x="6277803" y="6000055"/>
                </a:lnTo>
                <a:lnTo>
                  <a:pt x="6228541" y="6006672"/>
                </a:lnTo>
                <a:lnTo>
                  <a:pt x="6179278" y="6012288"/>
                </a:lnTo>
                <a:lnTo>
                  <a:pt x="6130023" y="6016919"/>
                </a:lnTo>
                <a:lnTo>
                  <a:pt x="6080780" y="6020579"/>
                </a:lnTo>
                <a:lnTo>
                  <a:pt x="6031557" y="6023282"/>
                </a:lnTo>
                <a:lnTo>
                  <a:pt x="5982360" y="6025043"/>
                </a:lnTo>
                <a:lnTo>
                  <a:pt x="5933195" y="6025877"/>
                </a:lnTo>
                <a:lnTo>
                  <a:pt x="5884068" y="6025798"/>
                </a:lnTo>
                <a:lnTo>
                  <a:pt x="5834986" y="6024821"/>
                </a:lnTo>
                <a:lnTo>
                  <a:pt x="5785955" y="6022961"/>
                </a:lnTo>
                <a:lnTo>
                  <a:pt x="5736981" y="6020233"/>
                </a:lnTo>
                <a:lnTo>
                  <a:pt x="5688071" y="6016650"/>
                </a:lnTo>
                <a:lnTo>
                  <a:pt x="5639231" y="6012228"/>
                </a:lnTo>
                <a:lnTo>
                  <a:pt x="5590467" y="6006981"/>
                </a:lnTo>
                <a:lnTo>
                  <a:pt x="5541785" y="6000924"/>
                </a:lnTo>
                <a:lnTo>
                  <a:pt x="5493192" y="5994072"/>
                </a:lnTo>
                <a:lnTo>
                  <a:pt x="5444695" y="5986439"/>
                </a:lnTo>
                <a:lnTo>
                  <a:pt x="5396299" y="5978040"/>
                </a:lnTo>
                <a:lnTo>
                  <a:pt x="5348011" y="5968889"/>
                </a:lnTo>
                <a:lnTo>
                  <a:pt x="5299837" y="5959001"/>
                </a:lnTo>
                <a:lnTo>
                  <a:pt x="5251783" y="5948392"/>
                </a:lnTo>
                <a:lnTo>
                  <a:pt x="5203856" y="5937074"/>
                </a:lnTo>
                <a:lnTo>
                  <a:pt x="5156063" y="5925064"/>
                </a:lnTo>
                <a:lnTo>
                  <a:pt x="5108408" y="5912375"/>
                </a:lnTo>
                <a:lnTo>
                  <a:pt x="5060899" y="5899023"/>
                </a:lnTo>
                <a:lnTo>
                  <a:pt x="5013543" y="5885022"/>
                </a:lnTo>
                <a:lnTo>
                  <a:pt x="4966344" y="5870386"/>
                </a:lnTo>
                <a:lnTo>
                  <a:pt x="4919310" y="5855131"/>
                </a:lnTo>
                <a:lnTo>
                  <a:pt x="4872447" y="5839271"/>
                </a:lnTo>
                <a:lnTo>
                  <a:pt x="4825762" y="5822820"/>
                </a:lnTo>
                <a:lnTo>
                  <a:pt x="4779259" y="5805793"/>
                </a:lnTo>
                <a:lnTo>
                  <a:pt x="4732947" y="5788206"/>
                </a:lnTo>
                <a:lnTo>
                  <a:pt x="4686831" y="5770072"/>
                </a:lnTo>
                <a:lnTo>
                  <a:pt x="4640917" y="5751406"/>
                </a:lnTo>
                <a:lnTo>
                  <a:pt x="4595212" y="5732223"/>
                </a:lnTo>
                <a:lnTo>
                  <a:pt x="4549722" y="5712537"/>
                </a:lnTo>
                <a:lnTo>
                  <a:pt x="4504454" y="5692363"/>
                </a:lnTo>
                <a:lnTo>
                  <a:pt x="4459413" y="5671717"/>
                </a:lnTo>
                <a:lnTo>
                  <a:pt x="4414607" y="5650611"/>
                </a:lnTo>
                <a:lnTo>
                  <a:pt x="4370040" y="5629062"/>
                </a:lnTo>
                <a:lnTo>
                  <a:pt x="4325721" y="5607083"/>
                </a:lnTo>
                <a:lnTo>
                  <a:pt x="4281654" y="5584690"/>
                </a:lnTo>
                <a:lnTo>
                  <a:pt x="4237847" y="5561896"/>
                </a:lnTo>
                <a:lnTo>
                  <a:pt x="4194305" y="5538718"/>
                </a:lnTo>
                <a:lnTo>
                  <a:pt x="4151035" y="5515168"/>
                </a:lnTo>
                <a:lnTo>
                  <a:pt x="4108044" y="5491263"/>
                </a:lnTo>
                <a:lnTo>
                  <a:pt x="4065336" y="5467015"/>
                </a:lnTo>
                <a:lnTo>
                  <a:pt x="4021522" y="5441706"/>
                </a:lnTo>
                <a:lnTo>
                  <a:pt x="3977916" y="5416096"/>
                </a:lnTo>
                <a:lnTo>
                  <a:pt x="3934510" y="5390198"/>
                </a:lnTo>
                <a:lnTo>
                  <a:pt x="3891296" y="5364022"/>
                </a:lnTo>
                <a:lnTo>
                  <a:pt x="3848267" y="5337580"/>
                </a:lnTo>
                <a:lnTo>
                  <a:pt x="3805416" y="5310883"/>
                </a:lnTo>
                <a:lnTo>
                  <a:pt x="3762734" y="5283941"/>
                </a:lnTo>
                <a:lnTo>
                  <a:pt x="3720215" y="5256767"/>
                </a:lnTo>
                <a:lnTo>
                  <a:pt x="3677850" y="5229371"/>
                </a:lnTo>
                <a:lnTo>
                  <a:pt x="3635632" y="5201764"/>
                </a:lnTo>
                <a:lnTo>
                  <a:pt x="3593554" y="5173957"/>
                </a:lnTo>
                <a:lnTo>
                  <a:pt x="3551607" y="5145962"/>
                </a:lnTo>
                <a:lnTo>
                  <a:pt x="3509785" y="5117789"/>
                </a:lnTo>
                <a:lnTo>
                  <a:pt x="3468079" y="5089451"/>
                </a:lnTo>
                <a:lnTo>
                  <a:pt x="3426483" y="5060957"/>
                </a:lnTo>
                <a:lnTo>
                  <a:pt x="3384988" y="5032319"/>
                </a:lnTo>
                <a:lnTo>
                  <a:pt x="3343587" y="5003549"/>
                </a:lnTo>
                <a:lnTo>
                  <a:pt x="3302272" y="4974656"/>
                </a:lnTo>
                <a:lnTo>
                  <a:pt x="3261036" y="4945653"/>
                </a:lnTo>
                <a:lnTo>
                  <a:pt x="3219871" y="4916551"/>
                </a:lnTo>
                <a:lnTo>
                  <a:pt x="3178770" y="4887361"/>
                </a:lnTo>
                <a:lnTo>
                  <a:pt x="3096729" y="4828759"/>
                </a:lnTo>
                <a:lnTo>
                  <a:pt x="2728687" y="4563619"/>
                </a:lnTo>
                <a:lnTo>
                  <a:pt x="2605787" y="4475654"/>
                </a:lnTo>
                <a:lnTo>
                  <a:pt x="2523615" y="4417384"/>
                </a:lnTo>
                <a:lnTo>
                  <a:pt x="2482435" y="4388395"/>
                </a:lnTo>
                <a:lnTo>
                  <a:pt x="2441182" y="4359519"/>
                </a:lnTo>
                <a:lnTo>
                  <a:pt x="2399848" y="4330765"/>
                </a:lnTo>
                <a:lnTo>
                  <a:pt x="2358427" y="4302146"/>
                </a:lnTo>
                <a:lnTo>
                  <a:pt x="2316909" y="4273672"/>
                </a:lnTo>
                <a:lnTo>
                  <a:pt x="2275289" y="4245354"/>
                </a:lnTo>
                <a:lnTo>
                  <a:pt x="2233558" y="4217205"/>
                </a:lnTo>
                <a:lnTo>
                  <a:pt x="2191708" y="4189234"/>
                </a:lnTo>
                <a:lnTo>
                  <a:pt x="2149733" y="4161453"/>
                </a:lnTo>
                <a:lnTo>
                  <a:pt x="2107623" y="4133873"/>
                </a:lnTo>
                <a:lnTo>
                  <a:pt x="2065373" y="4106505"/>
                </a:lnTo>
                <a:lnTo>
                  <a:pt x="2022974" y="4079361"/>
                </a:lnTo>
                <a:lnTo>
                  <a:pt x="1980419" y="4052451"/>
                </a:lnTo>
                <a:lnTo>
                  <a:pt x="1937700" y="4025787"/>
                </a:lnTo>
                <a:lnTo>
                  <a:pt x="1894809" y="3999380"/>
                </a:lnTo>
                <a:lnTo>
                  <a:pt x="1851739" y="3973240"/>
                </a:lnTo>
                <a:lnTo>
                  <a:pt x="1808483" y="3947379"/>
                </a:lnTo>
                <a:lnTo>
                  <a:pt x="1765032" y="3921809"/>
                </a:lnTo>
                <a:lnTo>
                  <a:pt x="1721379" y="3896540"/>
                </a:lnTo>
                <a:lnTo>
                  <a:pt x="1677518" y="3871583"/>
                </a:lnTo>
                <a:lnTo>
                  <a:pt x="1545061" y="3796792"/>
                </a:lnTo>
                <a:lnTo>
                  <a:pt x="1500951" y="3771774"/>
                </a:lnTo>
                <a:lnTo>
                  <a:pt x="1456920" y="3746639"/>
                </a:lnTo>
                <a:lnTo>
                  <a:pt x="1413000" y="3721341"/>
                </a:lnTo>
                <a:lnTo>
                  <a:pt x="1369226" y="3695838"/>
                </a:lnTo>
                <a:lnTo>
                  <a:pt x="1325632" y="3670085"/>
                </a:lnTo>
                <a:lnTo>
                  <a:pt x="1282252" y="3644038"/>
                </a:lnTo>
                <a:lnTo>
                  <a:pt x="1239120" y="3617654"/>
                </a:lnTo>
                <a:lnTo>
                  <a:pt x="1196269" y="3590887"/>
                </a:lnTo>
                <a:lnTo>
                  <a:pt x="1153734" y="3563694"/>
                </a:lnTo>
                <a:lnTo>
                  <a:pt x="1111549" y="3536030"/>
                </a:lnTo>
                <a:lnTo>
                  <a:pt x="1069748" y="3507853"/>
                </a:lnTo>
                <a:lnTo>
                  <a:pt x="1028364" y="3479116"/>
                </a:lnTo>
                <a:lnTo>
                  <a:pt x="987432" y="3449778"/>
                </a:lnTo>
                <a:lnTo>
                  <a:pt x="946986" y="3419792"/>
                </a:lnTo>
                <a:lnTo>
                  <a:pt x="907059" y="3389116"/>
                </a:lnTo>
                <a:lnTo>
                  <a:pt x="867686" y="3357705"/>
                </a:lnTo>
                <a:lnTo>
                  <a:pt x="828901" y="3325515"/>
                </a:lnTo>
                <a:lnTo>
                  <a:pt x="790737" y="3292502"/>
                </a:lnTo>
                <a:lnTo>
                  <a:pt x="753229" y="3258621"/>
                </a:lnTo>
                <a:lnTo>
                  <a:pt x="716410" y="3223830"/>
                </a:lnTo>
                <a:lnTo>
                  <a:pt x="680314" y="3188083"/>
                </a:lnTo>
                <a:lnTo>
                  <a:pt x="644977" y="3151337"/>
                </a:lnTo>
                <a:lnTo>
                  <a:pt x="611699" y="3115331"/>
                </a:lnTo>
                <a:lnTo>
                  <a:pt x="579209" y="3078549"/>
                </a:lnTo>
                <a:lnTo>
                  <a:pt x="547516" y="3041017"/>
                </a:lnTo>
                <a:lnTo>
                  <a:pt x="516629" y="3002760"/>
                </a:lnTo>
                <a:lnTo>
                  <a:pt x="486558" y="2963803"/>
                </a:lnTo>
                <a:lnTo>
                  <a:pt x="457312" y="2924171"/>
                </a:lnTo>
                <a:lnTo>
                  <a:pt x="428901" y="2883889"/>
                </a:lnTo>
                <a:lnTo>
                  <a:pt x="401334" y="2842984"/>
                </a:lnTo>
                <a:lnTo>
                  <a:pt x="374620" y="2801480"/>
                </a:lnTo>
                <a:lnTo>
                  <a:pt x="348769" y="2759402"/>
                </a:lnTo>
                <a:lnTo>
                  <a:pt x="323790" y="2716776"/>
                </a:lnTo>
                <a:lnTo>
                  <a:pt x="299692" y="2673627"/>
                </a:lnTo>
                <a:lnTo>
                  <a:pt x="276486" y="2629980"/>
                </a:lnTo>
                <a:lnTo>
                  <a:pt x="254181" y="2585861"/>
                </a:lnTo>
                <a:lnTo>
                  <a:pt x="232785" y="2541294"/>
                </a:lnTo>
                <a:lnTo>
                  <a:pt x="212308" y="2496306"/>
                </a:lnTo>
                <a:lnTo>
                  <a:pt x="192760" y="2450920"/>
                </a:lnTo>
                <a:lnTo>
                  <a:pt x="174151" y="2405164"/>
                </a:lnTo>
                <a:lnTo>
                  <a:pt x="156489" y="2359061"/>
                </a:lnTo>
                <a:lnTo>
                  <a:pt x="139784" y="2312637"/>
                </a:lnTo>
                <a:lnTo>
                  <a:pt x="124045" y="2265917"/>
                </a:lnTo>
                <a:lnTo>
                  <a:pt x="109282" y="2218927"/>
                </a:lnTo>
                <a:lnTo>
                  <a:pt x="95505" y="2171692"/>
                </a:lnTo>
                <a:lnTo>
                  <a:pt x="82019" y="2122744"/>
                </a:lnTo>
                <a:lnTo>
                  <a:pt x="69529" y="2073521"/>
                </a:lnTo>
                <a:lnTo>
                  <a:pt x="58041" y="2024047"/>
                </a:lnTo>
                <a:lnTo>
                  <a:pt x="47564" y="1974344"/>
                </a:lnTo>
                <a:lnTo>
                  <a:pt x="38104" y="1924433"/>
                </a:lnTo>
                <a:lnTo>
                  <a:pt x="29670" y="1874339"/>
                </a:lnTo>
                <a:lnTo>
                  <a:pt x="22270" y="1824084"/>
                </a:lnTo>
                <a:lnTo>
                  <a:pt x="15910" y="1773689"/>
                </a:lnTo>
                <a:lnTo>
                  <a:pt x="10600" y="1723179"/>
                </a:lnTo>
                <a:lnTo>
                  <a:pt x="6346" y="1672574"/>
                </a:lnTo>
                <a:lnTo>
                  <a:pt x="3156" y="1621899"/>
                </a:lnTo>
                <a:lnTo>
                  <a:pt x="1038" y="1571175"/>
                </a:lnTo>
                <a:lnTo>
                  <a:pt x="0" y="1520425"/>
                </a:lnTo>
                <a:lnTo>
                  <a:pt x="48" y="1469671"/>
                </a:lnTo>
                <a:lnTo>
                  <a:pt x="1192" y="1418937"/>
                </a:lnTo>
                <a:lnTo>
                  <a:pt x="3439" y="1368245"/>
                </a:lnTo>
                <a:lnTo>
                  <a:pt x="6796" y="1317617"/>
                </a:lnTo>
                <a:lnTo>
                  <a:pt x="11271" y="1267076"/>
                </a:lnTo>
                <a:lnTo>
                  <a:pt x="16872" y="1216645"/>
                </a:lnTo>
                <a:lnTo>
                  <a:pt x="23606" y="1166345"/>
                </a:lnTo>
                <a:lnTo>
                  <a:pt x="31482" y="1116201"/>
                </a:lnTo>
                <a:lnTo>
                  <a:pt x="40506" y="1066233"/>
                </a:lnTo>
                <a:lnTo>
                  <a:pt x="50438" y="1018389"/>
                </a:lnTo>
                <a:lnTo>
                  <a:pt x="61766" y="970718"/>
                </a:lnTo>
                <a:lnTo>
                  <a:pt x="74430" y="923235"/>
                </a:lnTo>
                <a:lnTo>
                  <a:pt x="88372" y="875956"/>
                </a:lnTo>
                <a:lnTo>
                  <a:pt x="103532" y="828894"/>
                </a:lnTo>
                <a:lnTo>
                  <a:pt x="119849" y="782066"/>
                </a:lnTo>
                <a:lnTo>
                  <a:pt x="137266" y="735486"/>
                </a:lnTo>
                <a:lnTo>
                  <a:pt x="155723" y="689169"/>
                </a:lnTo>
                <a:lnTo>
                  <a:pt x="175159" y="643131"/>
                </a:lnTo>
                <a:lnTo>
                  <a:pt x="195517" y="597387"/>
                </a:lnTo>
                <a:lnTo>
                  <a:pt x="216735" y="551951"/>
                </a:lnTo>
                <a:lnTo>
                  <a:pt x="238756" y="506839"/>
                </a:lnTo>
                <a:lnTo>
                  <a:pt x="261519" y="462066"/>
                </a:lnTo>
                <a:lnTo>
                  <a:pt x="284966" y="417647"/>
                </a:lnTo>
                <a:lnTo>
                  <a:pt x="309036" y="373597"/>
                </a:lnTo>
                <a:lnTo>
                  <a:pt x="333670" y="329930"/>
                </a:lnTo>
                <a:lnTo>
                  <a:pt x="358810" y="286664"/>
                </a:lnTo>
                <a:lnTo>
                  <a:pt x="384394" y="243811"/>
                </a:lnTo>
                <a:lnTo>
                  <a:pt x="410365" y="201387"/>
                </a:lnTo>
                <a:lnTo>
                  <a:pt x="436663" y="159408"/>
                </a:lnTo>
                <a:lnTo>
                  <a:pt x="463228" y="117889"/>
                </a:lnTo>
                <a:lnTo>
                  <a:pt x="516923" y="36288"/>
                </a:lnTo>
                <a:lnTo>
                  <a:pt x="541408" y="0"/>
                </a:lnTo>
                <a:lnTo>
                  <a:pt x="6875524" y="0"/>
                </a:lnTo>
                <a:lnTo>
                  <a:pt x="6875524" y="5826899"/>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7152" y="4344649"/>
            <a:ext cx="9563099" cy="4200540"/>
          </a:xfrm>
          <a:prstGeom prst="rect">
            <a:avLst/>
          </a:prstGeom>
          <a:blipFill>
            <a:blip r:embed="rId2" cstate="print"/>
            <a:stretch>
              <a:fillRect/>
            </a:stretch>
          </a:blipFill>
        </p:spPr>
        <p:txBody>
          <a:bodyPr wrap="square" lIns="0" tIns="0" rIns="0" bIns="0" rtlCol="0"/>
          <a:lstStyle/>
          <a:p/>
        </p:txBody>
      </p:sp>
      <p:grpSp>
        <p:nvGrpSpPr>
          <p:cNvPr id="3" name="object 3"/>
          <p:cNvGrpSpPr/>
          <p:nvPr/>
        </p:nvGrpSpPr>
        <p:grpSpPr>
          <a:xfrm>
            <a:off x="6166225" y="2430988"/>
            <a:ext cx="12122150" cy="7856220"/>
            <a:chOff x="6166225" y="2430988"/>
            <a:chExt cx="12122150" cy="7856220"/>
          </a:xfrm>
        </p:grpSpPr>
        <p:sp>
          <p:nvSpPr>
            <p:cNvPr id="4" name="object 4"/>
            <p:cNvSpPr/>
            <p:nvPr/>
          </p:nvSpPr>
          <p:spPr>
            <a:xfrm>
              <a:off x="14017230" y="2430988"/>
              <a:ext cx="4271010" cy="7856220"/>
            </a:xfrm>
            <a:custGeom>
              <a:avLst/>
              <a:gdLst/>
              <a:ahLst/>
              <a:cxnLst/>
              <a:rect l="l" t="t" r="r" b="b"/>
              <a:pathLst>
                <a:path w="4271009" h="7856220">
                  <a:moveTo>
                    <a:pt x="4270768" y="7856011"/>
                  </a:moveTo>
                  <a:lnTo>
                    <a:pt x="4169351" y="7856011"/>
                  </a:lnTo>
                  <a:lnTo>
                    <a:pt x="4108044" y="7822137"/>
                  </a:lnTo>
                  <a:lnTo>
                    <a:pt x="4065336" y="7797890"/>
                  </a:lnTo>
                  <a:lnTo>
                    <a:pt x="4021522" y="7772580"/>
                  </a:lnTo>
                  <a:lnTo>
                    <a:pt x="3977916" y="7746971"/>
                  </a:lnTo>
                  <a:lnTo>
                    <a:pt x="3934510" y="7721073"/>
                  </a:lnTo>
                  <a:lnTo>
                    <a:pt x="3891296" y="7694897"/>
                  </a:lnTo>
                  <a:lnTo>
                    <a:pt x="3848267" y="7668455"/>
                  </a:lnTo>
                  <a:lnTo>
                    <a:pt x="3805416" y="7641757"/>
                  </a:lnTo>
                  <a:lnTo>
                    <a:pt x="3762734" y="7614816"/>
                  </a:lnTo>
                  <a:lnTo>
                    <a:pt x="3720215" y="7587642"/>
                  </a:lnTo>
                  <a:lnTo>
                    <a:pt x="3677850" y="7560245"/>
                  </a:lnTo>
                  <a:lnTo>
                    <a:pt x="3635632" y="7532638"/>
                  </a:lnTo>
                  <a:lnTo>
                    <a:pt x="3593554" y="7504831"/>
                  </a:lnTo>
                  <a:lnTo>
                    <a:pt x="3551607" y="7476836"/>
                  </a:lnTo>
                  <a:lnTo>
                    <a:pt x="3509785" y="7448664"/>
                  </a:lnTo>
                  <a:lnTo>
                    <a:pt x="3468079" y="7420325"/>
                  </a:lnTo>
                  <a:lnTo>
                    <a:pt x="3426483" y="7391831"/>
                  </a:lnTo>
                  <a:lnTo>
                    <a:pt x="3384988" y="7363194"/>
                  </a:lnTo>
                  <a:lnTo>
                    <a:pt x="3343587" y="7334423"/>
                  </a:lnTo>
                  <a:lnTo>
                    <a:pt x="3302272" y="7305531"/>
                  </a:lnTo>
                  <a:lnTo>
                    <a:pt x="3261036" y="7276528"/>
                  </a:lnTo>
                  <a:lnTo>
                    <a:pt x="3219871" y="7247426"/>
                  </a:lnTo>
                  <a:lnTo>
                    <a:pt x="3178770" y="7218235"/>
                  </a:lnTo>
                  <a:lnTo>
                    <a:pt x="3096729" y="7159634"/>
                  </a:lnTo>
                  <a:lnTo>
                    <a:pt x="2728687" y="6894494"/>
                  </a:lnTo>
                  <a:lnTo>
                    <a:pt x="2605787" y="6806528"/>
                  </a:lnTo>
                  <a:lnTo>
                    <a:pt x="2523615" y="6748259"/>
                  </a:lnTo>
                  <a:lnTo>
                    <a:pt x="2482435" y="6719270"/>
                  </a:lnTo>
                  <a:lnTo>
                    <a:pt x="2441182" y="6690393"/>
                  </a:lnTo>
                  <a:lnTo>
                    <a:pt x="2399848" y="6661639"/>
                  </a:lnTo>
                  <a:lnTo>
                    <a:pt x="2358427" y="6633020"/>
                  </a:lnTo>
                  <a:lnTo>
                    <a:pt x="2316909" y="6604546"/>
                  </a:lnTo>
                  <a:lnTo>
                    <a:pt x="2275289" y="6576229"/>
                  </a:lnTo>
                  <a:lnTo>
                    <a:pt x="2233558" y="6548079"/>
                  </a:lnTo>
                  <a:lnTo>
                    <a:pt x="2191708" y="6520108"/>
                  </a:lnTo>
                  <a:lnTo>
                    <a:pt x="2149733" y="6492327"/>
                  </a:lnTo>
                  <a:lnTo>
                    <a:pt x="2107623" y="6464748"/>
                  </a:lnTo>
                  <a:lnTo>
                    <a:pt x="2065373" y="6437380"/>
                  </a:lnTo>
                  <a:lnTo>
                    <a:pt x="2022974" y="6410236"/>
                  </a:lnTo>
                  <a:lnTo>
                    <a:pt x="1980419" y="6383326"/>
                  </a:lnTo>
                  <a:lnTo>
                    <a:pt x="1937700" y="6356662"/>
                  </a:lnTo>
                  <a:lnTo>
                    <a:pt x="1894809" y="6330254"/>
                  </a:lnTo>
                  <a:lnTo>
                    <a:pt x="1851739" y="6304115"/>
                  </a:lnTo>
                  <a:lnTo>
                    <a:pt x="1808483" y="6278254"/>
                  </a:lnTo>
                  <a:lnTo>
                    <a:pt x="1765032" y="6252683"/>
                  </a:lnTo>
                  <a:lnTo>
                    <a:pt x="1721379" y="6227414"/>
                  </a:lnTo>
                  <a:lnTo>
                    <a:pt x="1677518" y="6202457"/>
                  </a:lnTo>
                  <a:lnTo>
                    <a:pt x="1545061" y="6127667"/>
                  </a:lnTo>
                  <a:lnTo>
                    <a:pt x="1500951" y="6102649"/>
                  </a:lnTo>
                  <a:lnTo>
                    <a:pt x="1456920" y="6077513"/>
                  </a:lnTo>
                  <a:lnTo>
                    <a:pt x="1413000" y="6052216"/>
                  </a:lnTo>
                  <a:lnTo>
                    <a:pt x="1369226" y="6026713"/>
                  </a:lnTo>
                  <a:lnTo>
                    <a:pt x="1325632" y="6000960"/>
                  </a:lnTo>
                  <a:lnTo>
                    <a:pt x="1282252" y="5974913"/>
                  </a:lnTo>
                  <a:lnTo>
                    <a:pt x="1239120" y="5948528"/>
                  </a:lnTo>
                  <a:lnTo>
                    <a:pt x="1196269" y="5921761"/>
                  </a:lnTo>
                  <a:lnTo>
                    <a:pt x="1153734" y="5894568"/>
                  </a:lnTo>
                  <a:lnTo>
                    <a:pt x="1111549" y="5866905"/>
                  </a:lnTo>
                  <a:lnTo>
                    <a:pt x="1069748" y="5838727"/>
                  </a:lnTo>
                  <a:lnTo>
                    <a:pt x="1028364" y="5809991"/>
                  </a:lnTo>
                  <a:lnTo>
                    <a:pt x="987432" y="5780652"/>
                  </a:lnTo>
                  <a:lnTo>
                    <a:pt x="946986" y="5750667"/>
                  </a:lnTo>
                  <a:lnTo>
                    <a:pt x="907059" y="5719990"/>
                  </a:lnTo>
                  <a:lnTo>
                    <a:pt x="867686" y="5688579"/>
                  </a:lnTo>
                  <a:lnTo>
                    <a:pt x="828901" y="5656389"/>
                  </a:lnTo>
                  <a:lnTo>
                    <a:pt x="790737" y="5623376"/>
                  </a:lnTo>
                  <a:lnTo>
                    <a:pt x="753229" y="5589496"/>
                  </a:lnTo>
                  <a:lnTo>
                    <a:pt x="716410" y="5554704"/>
                  </a:lnTo>
                  <a:lnTo>
                    <a:pt x="680314" y="5518958"/>
                  </a:lnTo>
                  <a:lnTo>
                    <a:pt x="644977" y="5482211"/>
                  </a:lnTo>
                  <a:lnTo>
                    <a:pt x="611699" y="5446205"/>
                  </a:lnTo>
                  <a:lnTo>
                    <a:pt x="579209" y="5409424"/>
                  </a:lnTo>
                  <a:lnTo>
                    <a:pt x="547516" y="5371891"/>
                  </a:lnTo>
                  <a:lnTo>
                    <a:pt x="516629" y="5333634"/>
                  </a:lnTo>
                  <a:lnTo>
                    <a:pt x="486558" y="5294677"/>
                  </a:lnTo>
                  <a:lnTo>
                    <a:pt x="457312" y="5255045"/>
                  </a:lnTo>
                  <a:lnTo>
                    <a:pt x="428901" y="5214764"/>
                  </a:lnTo>
                  <a:lnTo>
                    <a:pt x="401334" y="5173859"/>
                  </a:lnTo>
                  <a:lnTo>
                    <a:pt x="374620" y="5132355"/>
                  </a:lnTo>
                  <a:lnTo>
                    <a:pt x="348769" y="5090277"/>
                  </a:lnTo>
                  <a:lnTo>
                    <a:pt x="323790" y="5047651"/>
                  </a:lnTo>
                  <a:lnTo>
                    <a:pt x="299692" y="5004502"/>
                  </a:lnTo>
                  <a:lnTo>
                    <a:pt x="276486" y="4960855"/>
                  </a:lnTo>
                  <a:lnTo>
                    <a:pt x="254181" y="4916735"/>
                  </a:lnTo>
                  <a:lnTo>
                    <a:pt x="232785" y="4872169"/>
                  </a:lnTo>
                  <a:lnTo>
                    <a:pt x="212308" y="4827180"/>
                  </a:lnTo>
                  <a:lnTo>
                    <a:pt x="192760" y="4781795"/>
                  </a:lnTo>
                  <a:lnTo>
                    <a:pt x="174151" y="4736038"/>
                  </a:lnTo>
                  <a:lnTo>
                    <a:pt x="156489" y="4689935"/>
                  </a:lnTo>
                  <a:lnTo>
                    <a:pt x="139784" y="4643511"/>
                  </a:lnTo>
                  <a:lnTo>
                    <a:pt x="124045" y="4596792"/>
                  </a:lnTo>
                  <a:lnTo>
                    <a:pt x="109282" y="4549802"/>
                  </a:lnTo>
                  <a:lnTo>
                    <a:pt x="95505" y="4502567"/>
                  </a:lnTo>
                  <a:lnTo>
                    <a:pt x="82019" y="4453618"/>
                  </a:lnTo>
                  <a:lnTo>
                    <a:pt x="69529" y="4404396"/>
                  </a:lnTo>
                  <a:lnTo>
                    <a:pt x="58041" y="4354922"/>
                  </a:lnTo>
                  <a:lnTo>
                    <a:pt x="47564" y="4305218"/>
                  </a:lnTo>
                  <a:lnTo>
                    <a:pt x="38104" y="4255308"/>
                  </a:lnTo>
                  <a:lnTo>
                    <a:pt x="29670" y="4205214"/>
                  </a:lnTo>
                  <a:lnTo>
                    <a:pt x="22270" y="4154958"/>
                  </a:lnTo>
                  <a:lnTo>
                    <a:pt x="15910" y="4104564"/>
                  </a:lnTo>
                  <a:lnTo>
                    <a:pt x="10600" y="4054053"/>
                  </a:lnTo>
                  <a:lnTo>
                    <a:pt x="6346" y="4003449"/>
                  </a:lnTo>
                  <a:lnTo>
                    <a:pt x="3156" y="3952773"/>
                  </a:lnTo>
                  <a:lnTo>
                    <a:pt x="1038" y="3902049"/>
                  </a:lnTo>
                  <a:lnTo>
                    <a:pt x="0" y="3851299"/>
                  </a:lnTo>
                  <a:lnTo>
                    <a:pt x="48" y="3800546"/>
                  </a:lnTo>
                  <a:lnTo>
                    <a:pt x="1192" y="3749812"/>
                  </a:lnTo>
                  <a:lnTo>
                    <a:pt x="3439" y="3699120"/>
                  </a:lnTo>
                  <a:lnTo>
                    <a:pt x="6796" y="3648492"/>
                  </a:lnTo>
                  <a:lnTo>
                    <a:pt x="11271" y="3597951"/>
                  </a:lnTo>
                  <a:lnTo>
                    <a:pt x="16872" y="3547519"/>
                  </a:lnTo>
                  <a:lnTo>
                    <a:pt x="23606" y="3497220"/>
                  </a:lnTo>
                  <a:lnTo>
                    <a:pt x="31482" y="3447075"/>
                  </a:lnTo>
                  <a:lnTo>
                    <a:pt x="40506" y="3397108"/>
                  </a:lnTo>
                  <a:lnTo>
                    <a:pt x="50438" y="3349264"/>
                  </a:lnTo>
                  <a:lnTo>
                    <a:pt x="61766" y="3301593"/>
                  </a:lnTo>
                  <a:lnTo>
                    <a:pt x="74430" y="3254110"/>
                  </a:lnTo>
                  <a:lnTo>
                    <a:pt x="88372" y="3206830"/>
                  </a:lnTo>
                  <a:lnTo>
                    <a:pt x="103532" y="3159769"/>
                  </a:lnTo>
                  <a:lnTo>
                    <a:pt x="119849" y="3112940"/>
                  </a:lnTo>
                  <a:lnTo>
                    <a:pt x="137266" y="3066360"/>
                  </a:lnTo>
                  <a:lnTo>
                    <a:pt x="155723" y="3020044"/>
                  </a:lnTo>
                  <a:lnTo>
                    <a:pt x="175159" y="2974006"/>
                  </a:lnTo>
                  <a:lnTo>
                    <a:pt x="195517" y="2928261"/>
                  </a:lnTo>
                  <a:lnTo>
                    <a:pt x="216735" y="2882826"/>
                  </a:lnTo>
                  <a:lnTo>
                    <a:pt x="238756" y="2837714"/>
                  </a:lnTo>
                  <a:lnTo>
                    <a:pt x="261519" y="2792941"/>
                  </a:lnTo>
                  <a:lnTo>
                    <a:pt x="284966" y="2748521"/>
                  </a:lnTo>
                  <a:lnTo>
                    <a:pt x="309036" y="2704471"/>
                  </a:lnTo>
                  <a:lnTo>
                    <a:pt x="333670" y="2660805"/>
                  </a:lnTo>
                  <a:lnTo>
                    <a:pt x="358810" y="2617538"/>
                  </a:lnTo>
                  <a:lnTo>
                    <a:pt x="384394" y="2574685"/>
                  </a:lnTo>
                  <a:lnTo>
                    <a:pt x="410365" y="2532262"/>
                  </a:lnTo>
                  <a:lnTo>
                    <a:pt x="436663" y="2490283"/>
                  </a:lnTo>
                  <a:lnTo>
                    <a:pt x="463228" y="2448763"/>
                  </a:lnTo>
                  <a:lnTo>
                    <a:pt x="516923" y="2367163"/>
                  </a:lnTo>
                  <a:lnTo>
                    <a:pt x="545525" y="2324772"/>
                  </a:lnTo>
                  <a:lnTo>
                    <a:pt x="574637" y="2282804"/>
                  </a:lnTo>
                  <a:lnTo>
                    <a:pt x="604251" y="2241255"/>
                  </a:lnTo>
                  <a:lnTo>
                    <a:pt x="634359" y="2200123"/>
                  </a:lnTo>
                  <a:lnTo>
                    <a:pt x="664952" y="2159404"/>
                  </a:lnTo>
                  <a:lnTo>
                    <a:pt x="696022" y="2119095"/>
                  </a:lnTo>
                  <a:lnTo>
                    <a:pt x="727560" y="2079193"/>
                  </a:lnTo>
                  <a:lnTo>
                    <a:pt x="759560" y="2039694"/>
                  </a:lnTo>
                  <a:lnTo>
                    <a:pt x="792012" y="2000597"/>
                  </a:lnTo>
                  <a:lnTo>
                    <a:pt x="824907" y="1961898"/>
                  </a:lnTo>
                  <a:lnTo>
                    <a:pt x="858239" y="1923594"/>
                  </a:lnTo>
                  <a:lnTo>
                    <a:pt x="891997" y="1885681"/>
                  </a:lnTo>
                  <a:lnTo>
                    <a:pt x="926175" y="1848157"/>
                  </a:lnTo>
                  <a:lnTo>
                    <a:pt x="960764" y="1811019"/>
                  </a:lnTo>
                  <a:lnTo>
                    <a:pt x="995756" y="1774263"/>
                  </a:lnTo>
                  <a:lnTo>
                    <a:pt x="1031142" y="1737887"/>
                  </a:lnTo>
                  <a:lnTo>
                    <a:pt x="1066914" y="1701887"/>
                  </a:lnTo>
                  <a:lnTo>
                    <a:pt x="1103064" y="1666260"/>
                  </a:lnTo>
                  <a:lnTo>
                    <a:pt x="1139583" y="1631004"/>
                  </a:lnTo>
                  <a:lnTo>
                    <a:pt x="1176464" y="1596115"/>
                  </a:lnTo>
                  <a:lnTo>
                    <a:pt x="1213697" y="1561590"/>
                  </a:lnTo>
                  <a:lnTo>
                    <a:pt x="1251276" y="1527426"/>
                  </a:lnTo>
                  <a:lnTo>
                    <a:pt x="1289191" y="1493620"/>
                  </a:lnTo>
                  <a:lnTo>
                    <a:pt x="1327434" y="1460169"/>
                  </a:lnTo>
                  <a:lnTo>
                    <a:pt x="1365996" y="1427070"/>
                  </a:lnTo>
                  <a:lnTo>
                    <a:pt x="1404871" y="1394320"/>
                  </a:lnTo>
                  <a:lnTo>
                    <a:pt x="1444049" y="1361915"/>
                  </a:lnTo>
                  <a:lnTo>
                    <a:pt x="1483522" y="1329854"/>
                  </a:lnTo>
                  <a:lnTo>
                    <a:pt x="1523282" y="1298132"/>
                  </a:lnTo>
                  <a:lnTo>
                    <a:pt x="1563320" y="1266746"/>
                  </a:lnTo>
                  <a:lnTo>
                    <a:pt x="1603629" y="1235694"/>
                  </a:lnTo>
                  <a:lnTo>
                    <a:pt x="1644200" y="1204972"/>
                  </a:lnTo>
                  <a:lnTo>
                    <a:pt x="1685024" y="1174578"/>
                  </a:lnTo>
                  <a:lnTo>
                    <a:pt x="1726094" y="1144508"/>
                  </a:lnTo>
                  <a:lnTo>
                    <a:pt x="1767401" y="1114759"/>
                  </a:lnTo>
                  <a:lnTo>
                    <a:pt x="1808937" y="1085329"/>
                  </a:lnTo>
                  <a:lnTo>
                    <a:pt x="1850694" y="1056213"/>
                  </a:lnTo>
                  <a:lnTo>
                    <a:pt x="1892663" y="1027410"/>
                  </a:lnTo>
                  <a:lnTo>
                    <a:pt x="1934836" y="998915"/>
                  </a:lnTo>
                  <a:lnTo>
                    <a:pt x="1977205" y="970727"/>
                  </a:lnTo>
                  <a:lnTo>
                    <a:pt x="2019762" y="942841"/>
                  </a:lnTo>
                  <a:lnTo>
                    <a:pt x="2062498" y="915255"/>
                  </a:lnTo>
                  <a:lnTo>
                    <a:pt x="2105405" y="887965"/>
                  </a:lnTo>
                  <a:lnTo>
                    <a:pt x="2148475" y="860970"/>
                  </a:lnTo>
                  <a:lnTo>
                    <a:pt x="2191699" y="834265"/>
                  </a:lnTo>
                  <a:lnTo>
                    <a:pt x="2234269" y="808341"/>
                  </a:lnTo>
                  <a:lnTo>
                    <a:pt x="2277003" y="782604"/>
                  </a:lnTo>
                  <a:lnTo>
                    <a:pt x="2319901" y="757065"/>
                  </a:lnTo>
                  <a:lnTo>
                    <a:pt x="2362963" y="731734"/>
                  </a:lnTo>
                  <a:lnTo>
                    <a:pt x="2406187" y="706621"/>
                  </a:lnTo>
                  <a:lnTo>
                    <a:pt x="2449573" y="681736"/>
                  </a:lnTo>
                  <a:lnTo>
                    <a:pt x="2493121" y="657092"/>
                  </a:lnTo>
                  <a:lnTo>
                    <a:pt x="2536830" y="632696"/>
                  </a:lnTo>
                  <a:lnTo>
                    <a:pt x="2580700" y="608562"/>
                  </a:lnTo>
                  <a:lnTo>
                    <a:pt x="2624729" y="584697"/>
                  </a:lnTo>
                  <a:lnTo>
                    <a:pt x="2668919" y="561114"/>
                  </a:lnTo>
                  <a:lnTo>
                    <a:pt x="2713267" y="537822"/>
                  </a:lnTo>
                  <a:lnTo>
                    <a:pt x="2757774" y="514833"/>
                  </a:lnTo>
                  <a:lnTo>
                    <a:pt x="2802438" y="492156"/>
                  </a:lnTo>
                  <a:lnTo>
                    <a:pt x="2847261" y="469801"/>
                  </a:lnTo>
                  <a:lnTo>
                    <a:pt x="2892240" y="447781"/>
                  </a:lnTo>
                  <a:lnTo>
                    <a:pt x="2937375" y="426104"/>
                  </a:lnTo>
                  <a:lnTo>
                    <a:pt x="2982666" y="404781"/>
                  </a:lnTo>
                  <a:lnTo>
                    <a:pt x="3028113" y="383823"/>
                  </a:lnTo>
                  <a:lnTo>
                    <a:pt x="3073714" y="363240"/>
                  </a:lnTo>
                  <a:lnTo>
                    <a:pt x="3119470" y="343043"/>
                  </a:lnTo>
                  <a:lnTo>
                    <a:pt x="3165379" y="323242"/>
                  </a:lnTo>
                  <a:lnTo>
                    <a:pt x="3211442" y="303848"/>
                  </a:lnTo>
                  <a:lnTo>
                    <a:pt x="3257657" y="284870"/>
                  </a:lnTo>
                  <a:lnTo>
                    <a:pt x="3304024" y="266320"/>
                  </a:lnTo>
                  <a:lnTo>
                    <a:pt x="3350543" y="248208"/>
                  </a:lnTo>
                  <a:lnTo>
                    <a:pt x="3397213" y="230545"/>
                  </a:lnTo>
                  <a:lnTo>
                    <a:pt x="3444034" y="213340"/>
                  </a:lnTo>
                  <a:lnTo>
                    <a:pt x="3491005" y="196605"/>
                  </a:lnTo>
                  <a:lnTo>
                    <a:pt x="3538125" y="180349"/>
                  </a:lnTo>
                  <a:lnTo>
                    <a:pt x="3585394" y="164584"/>
                  </a:lnTo>
                  <a:lnTo>
                    <a:pt x="3632811" y="149319"/>
                  </a:lnTo>
                  <a:lnTo>
                    <a:pt x="3680377" y="134565"/>
                  </a:lnTo>
                  <a:lnTo>
                    <a:pt x="3728090" y="120333"/>
                  </a:lnTo>
                  <a:lnTo>
                    <a:pt x="3775950" y="106633"/>
                  </a:lnTo>
                  <a:lnTo>
                    <a:pt x="3823956" y="93476"/>
                  </a:lnTo>
                  <a:lnTo>
                    <a:pt x="3872108" y="80871"/>
                  </a:lnTo>
                  <a:lnTo>
                    <a:pt x="3920405" y="68830"/>
                  </a:lnTo>
                  <a:lnTo>
                    <a:pt x="3968847" y="57363"/>
                  </a:lnTo>
                  <a:lnTo>
                    <a:pt x="4017433" y="46480"/>
                  </a:lnTo>
                  <a:lnTo>
                    <a:pt x="4066163" y="36191"/>
                  </a:lnTo>
                  <a:lnTo>
                    <a:pt x="4115036" y="26508"/>
                  </a:lnTo>
                  <a:lnTo>
                    <a:pt x="4164051" y="17441"/>
                  </a:lnTo>
                  <a:lnTo>
                    <a:pt x="4213209" y="9000"/>
                  </a:lnTo>
                  <a:lnTo>
                    <a:pt x="4262508" y="1195"/>
                  </a:lnTo>
                  <a:lnTo>
                    <a:pt x="4270768" y="0"/>
                  </a:lnTo>
                  <a:lnTo>
                    <a:pt x="4270768" y="7856011"/>
                  </a:lnTo>
                  <a:close/>
                </a:path>
              </a:pathLst>
            </a:custGeom>
            <a:solidFill>
              <a:srgbClr val="6AD4CC">
                <a:alpha val="19999"/>
              </a:srgbClr>
            </a:solidFill>
          </p:spPr>
          <p:txBody>
            <a:bodyPr wrap="square" lIns="0" tIns="0" rIns="0" bIns="0" rtlCol="0"/>
            <a:lstStyle/>
            <a:p/>
          </p:txBody>
        </p:sp>
        <p:sp>
          <p:nvSpPr>
            <p:cNvPr id="5" name="object 5"/>
            <p:cNvSpPr/>
            <p:nvPr/>
          </p:nvSpPr>
          <p:spPr>
            <a:xfrm>
              <a:off x="6166225" y="8192840"/>
              <a:ext cx="11887199" cy="177164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0847680" y="5789993"/>
              <a:ext cx="4514215" cy="2228850"/>
            </a:xfrm>
            <a:custGeom>
              <a:avLst/>
              <a:gdLst/>
              <a:ahLst/>
              <a:cxnLst/>
              <a:rect l="l" t="t" r="r" b="b"/>
              <a:pathLst>
                <a:path w="4514215" h="2228850">
                  <a:moveTo>
                    <a:pt x="3016999" y="540613"/>
                  </a:moveTo>
                  <a:lnTo>
                    <a:pt x="2972854" y="515543"/>
                  </a:lnTo>
                  <a:lnTo>
                    <a:pt x="2840837" y="479933"/>
                  </a:lnTo>
                  <a:lnTo>
                    <a:pt x="2925318" y="502716"/>
                  </a:lnTo>
                  <a:lnTo>
                    <a:pt x="2881033" y="477621"/>
                  </a:lnTo>
                  <a:lnTo>
                    <a:pt x="2785618" y="451878"/>
                  </a:lnTo>
                  <a:lnTo>
                    <a:pt x="2741117" y="426707"/>
                  </a:lnTo>
                  <a:lnTo>
                    <a:pt x="2452789" y="348919"/>
                  </a:lnTo>
                  <a:lnTo>
                    <a:pt x="2401176" y="348145"/>
                  </a:lnTo>
                  <a:lnTo>
                    <a:pt x="2661272" y="418338"/>
                  </a:lnTo>
                  <a:lnTo>
                    <a:pt x="2304389" y="322033"/>
                  </a:lnTo>
                  <a:lnTo>
                    <a:pt x="2252599" y="321221"/>
                  </a:lnTo>
                  <a:lnTo>
                    <a:pt x="2204034" y="308102"/>
                  </a:lnTo>
                  <a:lnTo>
                    <a:pt x="2152091" y="307238"/>
                  </a:lnTo>
                  <a:lnTo>
                    <a:pt x="3016999" y="540613"/>
                  </a:lnTo>
                  <a:close/>
                </a:path>
                <a:path w="4514215" h="2228850">
                  <a:moveTo>
                    <a:pt x="3040875" y="783831"/>
                  </a:moveTo>
                  <a:lnTo>
                    <a:pt x="2984042" y="768502"/>
                  </a:lnTo>
                  <a:lnTo>
                    <a:pt x="3026460" y="793089"/>
                  </a:lnTo>
                  <a:lnTo>
                    <a:pt x="3037332" y="796023"/>
                  </a:lnTo>
                  <a:lnTo>
                    <a:pt x="3040875" y="783831"/>
                  </a:lnTo>
                  <a:close/>
                </a:path>
                <a:path w="4514215" h="2228850">
                  <a:moveTo>
                    <a:pt x="4513643" y="2115159"/>
                  </a:moveTo>
                  <a:lnTo>
                    <a:pt x="4508081" y="2087359"/>
                  </a:lnTo>
                  <a:lnTo>
                    <a:pt x="4493958" y="2030933"/>
                  </a:lnTo>
                  <a:lnTo>
                    <a:pt x="4474540" y="1986229"/>
                  </a:lnTo>
                  <a:lnTo>
                    <a:pt x="4453369" y="1941055"/>
                  </a:lnTo>
                  <a:lnTo>
                    <a:pt x="4434002" y="1883206"/>
                  </a:lnTo>
                  <a:lnTo>
                    <a:pt x="4410037" y="1837283"/>
                  </a:lnTo>
                  <a:lnTo>
                    <a:pt x="4360113" y="1744878"/>
                  </a:lnTo>
                  <a:lnTo>
                    <a:pt x="4334649" y="1698548"/>
                  </a:lnTo>
                  <a:lnTo>
                    <a:pt x="4305338" y="1664335"/>
                  </a:lnTo>
                  <a:lnTo>
                    <a:pt x="4278808" y="1617713"/>
                  </a:lnTo>
                  <a:lnTo>
                    <a:pt x="4251744" y="1570951"/>
                  </a:lnTo>
                  <a:lnTo>
                    <a:pt x="4220845" y="1536306"/>
                  </a:lnTo>
                  <a:lnTo>
                    <a:pt x="4192740" y="1489252"/>
                  </a:lnTo>
                  <a:lnTo>
                    <a:pt x="4160786" y="1454327"/>
                  </a:lnTo>
                  <a:lnTo>
                    <a:pt x="4131627" y="1406994"/>
                  </a:lnTo>
                  <a:lnTo>
                    <a:pt x="4098658" y="1371790"/>
                  </a:lnTo>
                  <a:lnTo>
                    <a:pt x="4068470" y="1324178"/>
                  </a:lnTo>
                  <a:lnTo>
                    <a:pt x="3999954" y="1253083"/>
                  </a:lnTo>
                  <a:lnTo>
                    <a:pt x="3929418" y="1181430"/>
                  </a:lnTo>
                  <a:lnTo>
                    <a:pt x="3819880" y="1072946"/>
                  </a:lnTo>
                  <a:lnTo>
                    <a:pt x="3744404" y="999972"/>
                  </a:lnTo>
                  <a:lnTo>
                    <a:pt x="3702634" y="975537"/>
                  </a:lnTo>
                  <a:lnTo>
                    <a:pt x="3623970" y="901700"/>
                  </a:lnTo>
                  <a:lnTo>
                    <a:pt x="3580879" y="876922"/>
                  </a:lnTo>
                  <a:lnTo>
                    <a:pt x="3541014" y="839851"/>
                  </a:lnTo>
                  <a:lnTo>
                    <a:pt x="3497757" y="815022"/>
                  </a:lnTo>
                  <a:lnTo>
                    <a:pt x="3457740" y="777925"/>
                  </a:lnTo>
                  <a:lnTo>
                    <a:pt x="3064383" y="553402"/>
                  </a:lnTo>
                  <a:lnTo>
                    <a:pt x="2103412" y="294106"/>
                  </a:lnTo>
                  <a:lnTo>
                    <a:pt x="2051342" y="293217"/>
                  </a:lnTo>
                  <a:lnTo>
                    <a:pt x="2002523" y="280035"/>
                  </a:lnTo>
                  <a:lnTo>
                    <a:pt x="1898078" y="278168"/>
                  </a:lnTo>
                  <a:lnTo>
                    <a:pt x="1545856" y="275209"/>
                  </a:lnTo>
                  <a:lnTo>
                    <a:pt x="1493177" y="287299"/>
                  </a:lnTo>
                  <a:lnTo>
                    <a:pt x="1395031" y="287121"/>
                  </a:lnTo>
                  <a:lnTo>
                    <a:pt x="1368971" y="293255"/>
                  </a:lnTo>
                  <a:lnTo>
                    <a:pt x="1342923" y="299377"/>
                  </a:lnTo>
                  <a:lnTo>
                    <a:pt x="1294295" y="299415"/>
                  </a:lnTo>
                  <a:lnTo>
                    <a:pt x="1242517" y="311746"/>
                  </a:lnTo>
                  <a:lnTo>
                    <a:pt x="1194206" y="311861"/>
                  </a:lnTo>
                  <a:lnTo>
                    <a:pt x="1142720" y="324281"/>
                  </a:lnTo>
                  <a:lnTo>
                    <a:pt x="1094663" y="324472"/>
                  </a:lnTo>
                  <a:lnTo>
                    <a:pt x="992263" y="349453"/>
                  </a:lnTo>
                  <a:lnTo>
                    <a:pt x="946289" y="350202"/>
                  </a:lnTo>
                  <a:lnTo>
                    <a:pt x="897216" y="363270"/>
                  </a:lnTo>
                  <a:lnTo>
                    <a:pt x="851623" y="364121"/>
                  </a:lnTo>
                  <a:lnTo>
                    <a:pt x="705675" y="403669"/>
                  </a:lnTo>
                  <a:lnTo>
                    <a:pt x="660488" y="404634"/>
                  </a:lnTo>
                  <a:lnTo>
                    <a:pt x="563524" y="431088"/>
                  </a:lnTo>
                  <a:lnTo>
                    <a:pt x="518299" y="432041"/>
                  </a:lnTo>
                  <a:lnTo>
                    <a:pt x="469696" y="445236"/>
                  </a:lnTo>
                  <a:lnTo>
                    <a:pt x="462064" y="456323"/>
                  </a:lnTo>
                  <a:lnTo>
                    <a:pt x="445985" y="451993"/>
                  </a:lnTo>
                  <a:lnTo>
                    <a:pt x="434200" y="461962"/>
                  </a:lnTo>
                  <a:lnTo>
                    <a:pt x="431279" y="448017"/>
                  </a:lnTo>
                  <a:lnTo>
                    <a:pt x="429552" y="447560"/>
                  </a:lnTo>
                  <a:lnTo>
                    <a:pt x="438391" y="436791"/>
                  </a:lnTo>
                  <a:lnTo>
                    <a:pt x="472821" y="406615"/>
                  </a:lnTo>
                  <a:lnTo>
                    <a:pt x="514134" y="365137"/>
                  </a:lnTo>
                  <a:lnTo>
                    <a:pt x="554850" y="336664"/>
                  </a:lnTo>
                  <a:lnTo>
                    <a:pt x="597458" y="308698"/>
                  </a:lnTo>
                  <a:lnTo>
                    <a:pt x="626135" y="290131"/>
                  </a:lnTo>
                  <a:lnTo>
                    <a:pt x="652805" y="271018"/>
                  </a:lnTo>
                  <a:lnTo>
                    <a:pt x="680059" y="238912"/>
                  </a:lnTo>
                  <a:lnTo>
                    <a:pt x="700570" y="218135"/>
                  </a:lnTo>
                  <a:lnTo>
                    <a:pt x="745807" y="177723"/>
                  </a:lnTo>
                  <a:lnTo>
                    <a:pt x="772553" y="145478"/>
                  </a:lnTo>
                  <a:lnTo>
                    <a:pt x="787565" y="96913"/>
                  </a:lnTo>
                  <a:lnTo>
                    <a:pt x="787641" y="44323"/>
                  </a:lnTo>
                  <a:lnTo>
                    <a:pt x="769632" y="0"/>
                  </a:lnTo>
                  <a:lnTo>
                    <a:pt x="718591" y="12534"/>
                  </a:lnTo>
                  <a:lnTo>
                    <a:pt x="673633" y="13550"/>
                  </a:lnTo>
                  <a:lnTo>
                    <a:pt x="627926" y="27533"/>
                  </a:lnTo>
                  <a:lnTo>
                    <a:pt x="581253" y="54394"/>
                  </a:lnTo>
                  <a:lnTo>
                    <a:pt x="540016" y="69583"/>
                  </a:lnTo>
                  <a:lnTo>
                    <a:pt x="497382" y="97536"/>
                  </a:lnTo>
                  <a:lnTo>
                    <a:pt x="459778" y="113703"/>
                  </a:lnTo>
                  <a:lnTo>
                    <a:pt x="420344" y="142519"/>
                  </a:lnTo>
                  <a:lnTo>
                    <a:pt x="382193" y="171691"/>
                  </a:lnTo>
                  <a:lnTo>
                    <a:pt x="345097" y="201142"/>
                  </a:lnTo>
                  <a:lnTo>
                    <a:pt x="308864" y="230835"/>
                  </a:lnTo>
                  <a:lnTo>
                    <a:pt x="269963" y="272948"/>
                  </a:lnTo>
                  <a:lnTo>
                    <a:pt x="230987" y="301891"/>
                  </a:lnTo>
                  <a:lnTo>
                    <a:pt x="187706" y="342836"/>
                  </a:lnTo>
                  <a:lnTo>
                    <a:pt x="133654" y="380873"/>
                  </a:lnTo>
                  <a:lnTo>
                    <a:pt x="106565" y="399872"/>
                  </a:lnTo>
                  <a:lnTo>
                    <a:pt x="55143" y="451764"/>
                  </a:lnTo>
                  <a:lnTo>
                    <a:pt x="26771" y="470420"/>
                  </a:lnTo>
                  <a:lnTo>
                    <a:pt x="6692" y="504469"/>
                  </a:lnTo>
                  <a:lnTo>
                    <a:pt x="0" y="528967"/>
                  </a:lnTo>
                  <a:lnTo>
                    <a:pt x="1841" y="555764"/>
                  </a:lnTo>
                  <a:lnTo>
                    <a:pt x="15125" y="651433"/>
                  </a:lnTo>
                  <a:lnTo>
                    <a:pt x="22009" y="666445"/>
                  </a:lnTo>
                  <a:lnTo>
                    <a:pt x="27559" y="694245"/>
                  </a:lnTo>
                  <a:lnTo>
                    <a:pt x="38036" y="710234"/>
                  </a:lnTo>
                  <a:lnTo>
                    <a:pt x="46469" y="738822"/>
                  </a:lnTo>
                  <a:lnTo>
                    <a:pt x="52273" y="740384"/>
                  </a:lnTo>
                  <a:lnTo>
                    <a:pt x="55206" y="754329"/>
                  </a:lnTo>
                  <a:lnTo>
                    <a:pt x="70485" y="758456"/>
                  </a:lnTo>
                  <a:lnTo>
                    <a:pt x="81165" y="774484"/>
                  </a:lnTo>
                  <a:lnTo>
                    <a:pt x="95567" y="791527"/>
                  </a:lnTo>
                  <a:lnTo>
                    <a:pt x="288366" y="843546"/>
                  </a:lnTo>
                  <a:lnTo>
                    <a:pt x="392696" y="858545"/>
                  </a:lnTo>
                  <a:lnTo>
                    <a:pt x="402729" y="874407"/>
                  </a:lnTo>
                  <a:lnTo>
                    <a:pt x="506590" y="902423"/>
                  </a:lnTo>
                  <a:lnTo>
                    <a:pt x="512699" y="917232"/>
                  </a:lnTo>
                  <a:lnTo>
                    <a:pt x="578573" y="935012"/>
                  </a:lnTo>
                  <a:lnTo>
                    <a:pt x="706551" y="1009002"/>
                  </a:lnTo>
                  <a:lnTo>
                    <a:pt x="751928" y="1021245"/>
                  </a:lnTo>
                  <a:lnTo>
                    <a:pt x="793686" y="1045667"/>
                  </a:lnTo>
                  <a:lnTo>
                    <a:pt x="831799" y="1082255"/>
                  </a:lnTo>
                  <a:lnTo>
                    <a:pt x="953985" y="1154684"/>
                  </a:lnTo>
                  <a:lnTo>
                    <a:pt x="990676" y="1190891"/>
                  </a:lnTo>
                  <a:lnTo>
                    <a:pt x="999680" y="1193330"/>
                  </a:lnTo>
                  <a:lnTo>
                    <a:pt x="1005459" y="1208036"/>
                  </a:lnTo>
                  <a:lnTo>
                    <a:pt x="1023683" y="1212964"/>
                  </a:lnTo>
                  <a:lnTo>
                    <a:pt x="1031392" y="1228191"/>
                  </a:lnTo>
                  <a:lnTo>
                    <a:pt x="1053045" y="1234033"/>
                  </a:lnTo>
                  <a:lnTo>
                    <a:pt x="1065720" y="1224305"/>
                  </a:lnTo>
                  <a:lnTo>
                    <a:pt x="1073531" y="1213256"/>
                  </a:lnTo>
                  <a:lnTo>
                    <a:pt x="1074432" y="1213497"/>
                  </a:lnTo>
                  <a:lnTo>
                    <a:pt x="1075588" y="1200658"/>
                  </a:lnTo>
                  <a:lnTo>
                    <a:pt x="1074254" y="1187145"/>
                  </a:lnTo>
                  <a:lnTo>
                    <a:pt x="1060234" y="1157046"/>
                  </a:lnTo>
                  <a:lnTo>
                    <a:pt x="1055281" y="1116253"/>
                  </a:lnTo>
                  <a:lnTo>
                    <a:pt x="1051128" y="1075664"/>
                  </a:lnTo>
                  <a:lnTo>
                    <a:pt x="1032078" y="1031062"/>
                  </a:lnTo>
                  <a:lnTo>
                    <a:pt x="1001229" y="983284"/>
                  </a:lnTo>
                  <a:lnTo>
                    <a:pt x="962456" y="946505"/>
                  </a:lnTo>
                  <a:lnTo>
                    <a:pt x="919772" y="921829"/>
                  </a:lnTo>
                  <a:lnTo>
                    <a:pt x="839330" y="847521"/>
                  </a:lnTo>
                  <a:lnTo>
                    <a:pt x="750227" y="797166"/>
                  </a:lnTo>
                  <a:lnTo>
                    <a:pt x="708279" y="759536"/>
                  </a:lnTo>
                  <a:lnTo>
                    <a:pt x="570014" y="682764"/>
                  </a:lnTo>
                  <a:lnTo>
                    <a:pt x="536321" y="673671"/>
                  </a:lnTo>
                  <a:lnTo>
                    <a:pt x="529043" y="658558"/>
                  </a:lnTo>
                  <a:lnTo>
                    <a:pt x="520661" y="656297"/>
                  </a:lnTo>
                  <a:lnTo>
                    <a:pt x="521665" y="643420"/>
                  </a:lnTo>
                  <a:lnTo>
                    <a:pt x="527138" y="631736"/>
                  </a:lnTo>
                  <a:lnTo>
                    <a:pt x="544233" y="636346"/>
                  </a:lnTo>
                  <a:lnTo>
                    <a:pt x="557771" y="626846"/>
                  </a:lnTo>
                  <a:lnTo>
                    <a:pt x="566254" y="629132"/>
                  </a:lnTo>
                  <a:lnTo>
                    <a:pt x="576351" y="618705"/>
                  </a:lnTo>
                  <a:lnTo>
                    <a:pt x="599224" y="624878"/>
                  </a:lnTo>
                  <a:lnTo>
                    <a:pt x="612051" y="615188"/>
                  </a:lnTo>
                  <a:lnTo>
                    <a:pt x="622744" y="604913"/>
                  </a:lnTo>
                  <a:lnTo>
                    <a:pt x="623417" y="618248"/>
                  </a:lnTo>
                  <a:lnTo>
                    <a:pt x="629310" y="606691"/>
                  </a:lnTo>
                  <a:lnTo>
                    <a:pt x="652119" y="612838"/>
                  </a:lnTo>
                  <a:lnTo>
                    <a:pt x="664451" y="603021"/>
                  </a:lnTo>
                  <a:lnTo>
                    <a:pt x="671715" y="604977"/>
                  </a:lnTo>
                  <a:lnTo>
                    <a:pt x="682879" y="594829"/>
                  </a:lnTo>
                  <a:lnTo>
                    <a:pt x="705980" y="601065"/>
                  </a:lnTo>
                  <a:lnTo>
                    <a:pt x="810234" y="576580"/>
                  </a:lnTo>
                  <a:lnTo>
                    <a:pt x="858989" y="576580"/>
                  </a:lnTo>
                  <a:lnTo>
                    <a:pt x="963193" y="552081"/>
                  </a:lnTo>
                  <a:lnTo>
                    <a:pt x="1012101" y="552119"/>
                  </a:lnTo>
                  <a:lnTo>
                    <a:pt x="1064450" y="539940"/>
                  </a:lnTo>
                  <a:lnTo>
                    <a:pt x="1175054" y="517169"/>
                  </a:lnTo>
                  <a:lnTo>
                    <a:pt x="1227226" y="518096"/>
                  </a:lnTo>
                  <a:lnTo>
                    <a:pt x="1338326" y="495452"/>
                  </a:lnTo>
                  <a:lnTo>
                    <a:pt x="1390523" y="496379"/>
                  </a:lnTo>
                  <a:lnTo>
                    <a:pt x="1414221" y="489623"/>
                  </a:lnTo>
                  <a:lnTo>
                    <a:pt x="1434592" y="495109"/>
                  </a:lnTo>
                  <a:lnTo>
                    <a:pt x="1458175" y="488327"/>
                  </a:lnTo>
                  <a:lnTo>
                    <a:pt x="1478267" y="493750"/>
                  </a:lnTo>
                  <a:lnTo>
                    <a:pt x="1527479" y="493877"/>
                  </a:lnTo>
                  <a:lnTo>
                    <a:pt x="1580134" y="481774"/>
                  </a:lnTo>
                  <a:lnTo>
                    <a:pt x="1778850" y="482777"/>
                  </a:lnTo>
                  <a:lnTo>
                    <a:pt x="1825561" y="495376"/>
                  </a:lnTo>
                  <a:lnTo>
                    <a:pt x="1976437" y="496620"/>
                  </a:lnTo>
                  <a:lnTo>
                    <a:pt x="2023694" y="509371"/>
                  </a:lnTo>
                  <a:lnTo>
                    <a:pt x="2074405" y="509905"/>
                  </a:lnTo>
                  <a:lnTo>
                    <a:pt x="2121941" y="522732"/>
                  </a:lnTo>
                  <a:lnTo>
                    <a:pt x="2172944" y="523328"/>
                  </a:lnTo>
                  <a:lnTo>
                    <a:pt x="2365641" y="575335"/>
                  </a:lnTo>
                  <a:lnTo>
                    <a:pt x="2417699" y="576224"/>
                  </a:lnTo>
                  <a:lnTo>
                    <a:pt x="2626791" y="632650"/>
                  </a:lnTo>
                  <a:lnTo>
                    <a:pt x="2637625" y="648716"/>
                  </a:lnTo>
                  <a:lnTo>
                    <a:pt x="2655189" y="640308"/>
                  </a:lnTo>
                  <a:lnTo>
                    <a:pt x="2669552" y="644182"/>
                  </a:lnTo>
                  <a:lnTo>
                    <a:pt x="2679471" y="660006"/>
                  </a:lnTo>
                  <a:lnTo>
                    <a:pt x="2706497" y="667296"/>
                  </a:lnTo>
                  <a:lnTo>
                    <a:pt x="2723515" y="658736"/>
                  </a:lnTo>
                  <a:lnTo>
                    <a:pt x="2732379" y="674281"/>
                  </a:lnTo>
                  <a:lnTo>
                    <a:pt x="2814129" y="696341"/>
                  </a:lnTo>
                  <a:lnTo>
                    <a:pt x="2819552" y="710958"/>
                  </a:lnTo>
                  <a:lnTo>
                    <a:pt x="2894406" y="731164"/>
                  </a:lnTo>
                  <a:lnTo>
                    <a:pt x="2937687" y="755992"/>
                  </a:lnTo>
                  <a:lnTo>
                    <a:pt x="2984042" y="768502"/>
                  </a:lnTo>
                  <a:lnTo>
                    <a:pt x="3031147" y="781202"/>
                  </a:lnTo>
                  <a:lnTo>
                    <a:pt x="3019933" y="765022"/>
                  </a:lnTo>
                  <a:lnTo>
                    <a:pt x="3023044" y="765860"/>
                  </a:lnTo>
                  <a:lnTo>
                    <a:pt x="3029801" y="754545"/>
                  </a:lnTo>
                  <a:lnTo>
                    <a:pt x="3042094" y="757847"/>
                  </a:lnTo>
                  <a:lnTo>
                    <a:pt x="3350704" y="933196"/>
                  </a:lnTo>
                  <a:lnTo>
                    <a:pt x="3390519" y="970254"/>
                  </a:lnTo>
                  <a:lnTo>
                    <a:pt x="3476155" y="1019670"/>
                  </a:lnTo>
                  <a:lnTo>
                    <a:pt x="3515372" y="1056551"/>
                  </a:lnTo>
                  <a:lnTo>
                    <a:pt x="3557714" y="1081138"/>
                  </a:lnTo>
                  <a:lnTo>
                    <a:pt x="3600056" y="1118870"/>
                  </a:lnTo>
                  <a:lnTo>
                    <a:pt x="3705250" y="1226172"/>
                  </a:lnTo>
                  <a:lnTo>
                    <a:pt x="3813772" y="1321231"/>
                  </a:lnTo>
                  <a:lnTo>
                    <a:pt x="3848824" y="1356995"/>
                  </a:lnTo>
                  <a:lnTo>
                    <a:pt x="3853497" y="1358252"/>
                  </a:lnTo>
                  <a:lnTo>
                    <a:pt x="3853650" y="1371447"/>
                  </a:lnTo>
                  <a:lnTo>
                    <a:pt x="3864711" y="1374444"/>
                  </a:lnTo>
                  <a:lnTo>
                    <a:pt x="3866769" y="1388148"/>
                  </a:lnTo>
                  <a:lnTo>
                    <a:pt x="3877348" y="1377848"/>
                  </a:lnTo>
                  <a:lnTo>
                    <a:pt x="3876979" y="1390904"/>
                  </a:lnTo>
                  <a:lnTo>
                    <a:pt x="3889768" y="1394358"/>
                  </a:lnTo>
                  <a:lnTo>
                    <a:pt x="3889235" y="1407363"/>
                  </a:lnTo>
                  <a:lnTo>
                    <a:pt x="3902202" y="1410868"/>
                  </a:lnTo>
                  <a:lnTo>
                    <a:pt x="3901668" y="1423873"/>
                  </a:lnTo>
                  <a:lnTo>
                    <a:pt x="3914457" y="1427327"/>
                  </a:lnTo>
                  <a:lnTo>
                    <a:pt x="3913746" y="1440281"/>
                  </a:lnTo>
                  <a:lnTo>
                    <a:pt x="3929138" y="1444434"/>
                  </a:lnTo>
                  <a:lnTo>
                    <a:pt x="3931018" y="1458099"/>
                  </a:lnTo>
                  <a:lnTo>
                    <a:pt x="3954195" y="1464348"/>
                  </a:lnTo>
                  <a:lnTo>
                    <a:pt x="3953306" y="1477264"/>
                  </a:lnTo>
                  <a:lnTo>
                    <a:pt x="3966286" y="1480769"/>
                  </a:lnTo>
                  <a:lnTo>
                    <a:pt x="3965397" y="1493685"/>
                  </a:lnTo>
                  <a:lnTo>
                    <a:pt x="3978364" y="1497190"/>
                  </a:lnTo>
                  <a:lnTo>
                    <a:pt x="3977309" y="1510055"/>
                  </a:lnTo>
                  <a:lnTo>
                    <a:pt x="3990276" y="1513547"/>
                  </a:lnTo>
                  <a:lnTo>
                    <a:pt x="3989222" y="1526425"/>
                  </a:lnTo>
                  <a:lnTo>
                    <a:pt x="4002024" y="1529880"/>
                  </a:lnTo>
                  <a:lnTo>
                    <a:pt x="4001135" y="1542783"/>
                  </a:lnTo>
                  <a:lnTo>
                    <a:pt x="4013758" y="1546199"/>
                  </a:lnTo>
                  <a:lnTo>
                    <a:pt x="4116641" y="1692338"/>
                  </a:lnTo>
                  <a:lnTo>
                    <a:pt x="4136796" y="1697786"/>
                  </a:lnTo>
                  <a:lnTo>
                    <a:pt x="4148036" y="1727123"/>
                  </a:lnTo>
                  <a:lnTo>
                    <a:pt x="4174502" y="1760575"/>
                  </a:lnTo>
                  <a:lnTo>
                    <a:pt x="4173639" y="1760334"/>
                  </a:lnTo>
                  <a:lnTo>
                    <a:pt x="4168762" y="1772183"/>
                  </a:lnTo>
                  <a:lnTo>
                    <a:pt x="4154932" y="1768449"/>
                  </a:lnTo>
                  <a:lnTo>
                    <a:pt x="4162958" y="1783765"/>
                  </a:lnTo>
                  <a:lnTo>
                    <a:pt x="4171378" y="1799196"/>
                  </a:lnTo>
                  <a:lnTo>
                    <a:pt x="4181081" y="1814957"/>
                  </a:lnTo>
                  <a:lnTo>
                    <a:pt x="4192892" y="1831301"/>
                  </a:lnTo>
                  <a:lnTo>
                    <a:pt x="4196702" y="1832330"/>
                  </a:lnTo>
                  <a:lnTo>
                    <a:pt x="4197718" y="1845754"/>
                  </a:lnTo>
                  <a:lnTo>
                    <a:pt x="4201858" y="1846884"/>
                  </a:lnTo>
                  <a:lnTo>
                    <a:pt x="4199115" y="1832991"/>
                  </a:lnTo>
                  <a:lnTo>
                    <a:pt x="4206214" y="1834896"/>
                  </a:lnTo>
                  <a:lnTo>
                    <a:pt x="4207916" y="1848510"/>
                  </a:lnTo>
                  <a:lnTo>
                    <a:pt x="4208310" y="1848624"/>
                  </a:lnTo>
                  <a:lnTo>
                    <a:pt x="4209199" y="1862010"/>
                  </a:lnTo>
                  <a:lnTo>
                    <a:pt x="4214939" y="1863559"/>
                  </a:lnTo>
                  <a:lnTo>
                    <a:pt x="4218775" y="1877745"/>
                  </a:lnTo>
                  <a:lnTo>
                    <a:pt x="4219981" y="1878076"/>
                  </a:lnTo>
                  <a:lnTo>
                    <a:pt x="4220476" y="1891360"/>
                  </a:lnTo>
                  <a:lnTo>
                    <a:pt x="4231373" y="1894306"/>
                  </a:lnTo>
                  <a:lnTo>
                    <a:pt x="4232224" y="1907692"/>
                  </a:lnTo>
                  <a:lnTo>
                    <a:pt x="4240860" y="1910016"/>
                  </a:lnTo>
                  <a:lnTo>
                    <a:pt x="4243133" y="1897481"/>
                  </a:lnTo>
                  <a:lnTo>
                    <a:pt x="4243476" y="1897570"/>
                  </a:lnTo>
                  <a:lnTo>
                    <a:pt x="4241038" y="1910067"/>
                  </a:lnTo>
                  <a:lnTo>
                    <a:pt x="4247096" y="1911705"/>
                  </a:lnTo>
                  <a:lnTo>
                    <a:pt x="4253357" y="1926551"/>
                  </a:lnTo>
                  <a:lnTo>
                    <a:pt x="4257599" y="1953996"/>
                  </a:lnTo>
                  <a:lnTo>
                    <a:pt x="4269778" y="1957285"/>
                  </a:lnTo>
                  <a:lnTo>
                    <a:pt x="4280039" y="1973211"/>
                  </a:lnTo>
                  <a:lnTo>
                    <a:pt x="4283646" y="1987334"/>
                  </a:lnTo>
                  <a:lnTo>
                    <a:pt x="4287736" y="2001596"/>
                  </a:lnTo>
                  <a:lnTo>
                    <a:pt x="4296232" y="2003882"/>
                  </a:lnTo>
                  <a:lnTo>
                    <a:pt x="4303153" y="2018906"/>
                  </a:lnTo>
                  <a:lnTo>
                    <a:pt x="4306189" y="2019731"/>
                  </a:lnTo>
                  <a:lnTo>
                    <a:pt x="4307471" y="2033231"/>
                  </a:lnTo>
                  <a:lnTo>
                    <a:pt x="4312996" y="2034717"/>
                  </a:lnTo>
                  <a:lnTo>
                    <a:pt x="4315561" y="2048560"/>
                  </a:lnTo>
                  <a:lnTo>
                    <a:pt x="4333913" y="2092972"/>
                  </a:lnTo>
                  <a:lnTo>
                    <a:pt x="4353191" y="2137638"/>
                  </a:lnTo>
                  <a:lnTo>
                    <a:pt x="4370883" y="2181872"/>
                  </a:lnTo>
                  <a:lnTo>
                    <a:pt x="4384472" y="2225002"/>
                  </a:lnTo>
                  <a:lnTo>
                    <a:pt x="4397184" y="2228431"/>
                  </a:lnTo>
                  <a:lnTo>
                    <a:pt x="4414050" y="2219833"/>
                  </a:lnTo>
                  <a:lnTo>
                    <a:pt x="4428820" y="2210663"/>
                  </a:lnTo>
                  <a:lnTo>
                    <a:pt x="4438510" y="2200122"/>
                  </a:lnTo>
                  <a:lnTo>
                    <a:pt x="4441266" y="2200872"/>
                  </a:lnTo>
                  <a:lnTo>
                    <a:pt x="4443019" y="2188184"/>
                  </a:lnTo>
                  <a:lnTo>
                    <a:pt x="4471848" y="2195969"/>
                  </a:lnTo>
                  <a:lnTo>
                    <a:pt x="4480750" y="2185212"/>
                  </a:lnTo>
                  <a:lnTo>
                    <a:pt x="4503407" y="2165019"/>
                  </a:lnTo>
                  <a:lnTo>
                    <a:pt x="4513224" y="2141359"/>
                  </a:lnTo>
                  <a:lnTo>
                    <a:pt x="4513643" y="2115159"/>
                  </a:lnTo>
                  <a:close/>
                </a:path>
              </a:pathLst>
            </a:custGeom>
            <a:solidFill>
              <a:srgbClr val="216699"/>
            </a:solidFill>
          </p:spPr>
          <p:txBody>
            <a:bodyPr wrap="square" lIns="0" tIns="0" rIns="0" bIns="0" rtlCol="0"/>
            <a:lstStyle/>
            <a:p/>
          </p:txBody>
        </p:sp>
      </p:grpSp>
      <p:sp>
        <p:nvSpPr>
          <p:cNvPr id="7" name="object 7"/>
          <p:cNvSpPr txBox="1"/>
          <p:nvPr/>
        </p:nvSpPr>
        <p:spPr>
          <a:xfrm>
            <a:off x="6873507" y="3266757"/>
            <a:ext cx="5085080" cy="558800"/>
          </a:xfrm>
          <a:prstGeom prst="rect">
            <a:avLst/>
          </a:prstGeom>
        </p:spPr>
        <p:txBody>
          <a:bodyPr wrap="square" lIns="0" tIns="12700" rIns="0" bIns="0" rtlCol="0" vert="horz">
            <a:spAutoFit/>
          </a:bodyPr>
          <a:lstStyle/>
          <a:p>
            <a:pPr marL="12700">
              <a:lnSpc>
                <a:spcPct val="100000"/>
              </a:lnSpc>
              <a:spcBef>
                <a:spcPts val="100"/>
              </a:spcBef>
            </a:pPr>
            <a:r>
              <a:rPr dirty="0" sz="3500" spc="-5">
                <a:latin typeface="DejaVu Serif"/>
                <a:cs typeface="DejaVu Serif"/>
              </a:rPr>
              <a:t>Xem chi tiết sản</a:t>
            </a:r>
            <a:r>
              <a:rPr dirty="0" sz="3500" spc="-80">
                <a:latin typeface="DejaVu Serif"/>
                <a:cs typeface="DejaVu Serif"/>
              </a:rPr>
              <a:t> </a:t>
            </a:r>
            <a:r>
              <a:rPr dirty="0" sz="3500" spc="-5">
                <a:latin typeface="DejaVu Serif"/>
                <a:cs typeface="DejaVu Serif"/>
              </a:rPr>
              <a:t>phẩm</a:t>
            </a:r>
            <a:endParaRPr sz="3500">
              <a:latin typeface="DejaVu Serif"/>
              <a:cs typeface="DejaVu Serif"/>
            </a:endParaRPr>
          </a:p>
        </p:txBody>
      </p:sp>
      <p:sp>
        <p:nvSpPr>
          <p:cNvPr id="8" name="object 8"/>
          <p:cNvSpPr txBox="1">
            <a:spLocks noGrp="1"/>
          </p:cNvSpPr>
          <p:nvPr>
            <p:ph type="title"/>
          </p:nvPr>
        </p:nvSpPr>
        <p:spPr>
          <a:xfrm>
            <a:off x="1016000" y="519726"/>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9" name="object 9"/>
          <p:cNvSpPr txBox="1"/>
          <p:nvPr/>
        </p:nvSpPr>
        <p:spPr>
          <a:xfrm>
            <a:off x="1142950" y="1428753"/>
            <a:ext cx="2790190"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a:t>
            </a:r>
            <a:r>
              <a:rPr dirty="0" sz="4000" spc="-85"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p:txBody>
      </p:sp>
      <p:sp>
        <p:nvSpPr>
          <p:cNvPr id="10" name="object 10"/>
          <p:cNvSpPr/>
          <p:nvPr/>
        </p:nvSpPr>
        <p:spPr>
          <a:xfrm>
            <a:off x="0" y="0"/>
            <a:ext cx="4545965" cy="5196840"/>
          </a:xfrm>
          <a:custGeom>
            <a:avLst/>
            <a:gdLst/>
            <a:ahLst/>
            <a:cxnLst/>
            <a:rect l="l" t="t" r="r" b="b"/>
            <a:pathLst>
              <a:path w="4545965" h="5196840">
                <a:moveTo>
                  <a:pt x="4507575" y="0"/>
                </a:moveTo>
                <a:lnTo>
                  <a:pt x="4522848" y="84991"/>
                </a:lnTo>
                <a:lnTo>
                  <a:pt x="4529769" y="133581"/>
                </a:lnTo>
                <a:lnTo>
                  <a:pt x="4535472" y="182538"/>
                </a:lnTo>
                <a:lnTo>
                  <a:pt x="4539939" y="231856"/>
                </a:lnTo>
                <a:lnTo>
                  <a:pt x="4543151" y="281529"/>
                </a:lnTo>
                <a:lnTo>
                  <a:pt x="4545091" y="331550"/>
                </a:lnTo>
                <a:lnTo>
                  <a:pt x="4545740" y="381913"/>
                </a:lnTo>
                <a:lnTo>
                  <a:pt x="4545080" y="432612"/>
                </a:lnTo>
                <a:lnTo>
                  <a:pt x="4543094" y="483640"/>
                </a:lnTo>
                <a:lnTo>
                  <a:pt x="4539857" y="533917"/>
                </a:lnTo>
                <a:lnTo>
                  <a:pt x="4535550" y="583896"/>
                </a:lnTo>
                <a:lnTo>
                  <a:pt x="4530188" y="633575"/>
                </a:lnTo>
                <a:lnTo>
                  <a:pt x="4523789" y="682953"/>
                </a:lnTo>
                <a:lnTo>
                  <a:pt x="4516370" y="732027"/>
                </a:lnTo>
                <a:lnTo>
                  <a:pt x="4507948" y="780796"/>
                </a:lnTo>
                <a:lnTo>
                  <a:pt x="4498540" y="829258"/>
                </a:lnTo>
                <a:lnTo>
                  <a:pt x="4488164" y="877411"/>
                </a:lnTo>
                <a:lnTo>
                  <a:pt x="4476836" y="925253"/>
                </a:lnTo>
                <a:lnTo>
                  <a:pt x="4464573" y="972783"/>
                </a:lnTo>
                <a:lnTo>
                  <a:pt x="4451392" y="1019998"/>
                </a:lnTo>
                <a:lnTo>
                  <a:pt x="4437311" y="1066896"/>
                </a:lnTo>
                <a:lnTo>
                  <a:pt x="4422347" y="1113477"/>
                </a:lnTo>
                <a:lnTo>
                  <a:pt x="4406516" y="1159738"/>
                </a:lnTo>
                <a:lnTo>
                  <a:pt x="4389836" y="1205677"/>
                </a:lnTo>
                <a:lnTo>
                  <a:pt x="4372324" y="1251292"/>
                </a:lnTo>
                <a:lnTo>
                  <a:pt x="4353997" y="1296581"/>
                </a:lnTo>
                <a:lnTo>
                  <a:pt x="4334872" y="1341544"/>
                </a:lnTo>
                <a:lnTo>
                  <a:pt x="4314966" y="1386177"/>
                </a:lnTo>
                <a:lnTo>
                  <a:pt x="4294296" y="1430479"/>
                </a:lnTo>
                <a:lnTo>
                  <a:pt x="4272879" y="1474449"/>
                </a:lnTo>
                <a:lnTo>
                  <a:pt x="4250733" y="1518084"/>
                </a:lnTo>
                <a:lnTo>
                  <a:pt x="4227874" y="1561382"/>
                </a:lnTo>
                <a:lnTo>
                  <a:pt x="4204320" y="1604342"/>
                </a:lnTo>
                <a:lnTo>
                  <a:pt x="4180087" y="1646961"/>
                </a:lnTo>
                <a:lnTo>
                  <a:pt x="4155193" y="1689239"/>
                </a:lnTo>
                <a:lnTo>
                  <a:pt x="4129654" y="1731173"/>
                </a:lnTo>
                <a:lnTo>
                  <a:pt x="4103489" y="1772761"/>
                </a:lnTo>
                <a:lnTo>
                  <a:pt x="4076713" y="1814002"/>
                </a:lnTo>
                <a:lnTo>
                  <a:pt x="4049345" y="1854894"/>
                </a:lnTo>
                <a:lnTo>
                  <a:pt x="4021400" y="1895434"/>
                </a:lnTo>
                <a:lnTo>
                  <a:pt x="3992897" y="1935621"/>
                </a:lnTo>
                <a:lnTo>
                  <a:pt x="3963851" y="1975453"/>
                </a:lnTo>
                <a:lnTo>
                  <a:pt x="3934282" y="2014929"/>
                </a:lnTo>
                <a:lnTo>
                  <a:pt x="3904204" y="2054046"/>
                </a:lnTo>
                <a:lnTo>
                  <a:pt x="3873636" y="2092803"/>
                </a:lnTo>
                <a:lnTo>
                  <a:pt x="3842595" y="2131197"/>
                </a:lnTo>
                <a:lnTo>
                  <a:pt x="3811097" y="2169228"/>
                </a:lnTo>
                <a:lnTo>
                  <a:pt x="3779160" y="2206892"/>
                </a:lnTo>
                <a:lnTo>
                  <a:pt x="3746800" y="2244189"/>
                </a:lnTo>
                <a:lnTo>
                  <a:pt x="3714036" y="2281116"/>
                </a:lnTo>
                <a:lnTo>
                  <a:pt x="3680884" y="2317672"/>
                </a:lnTo>
                <a:lnTo>
                  <a:pt x="3647360" y="2353855"/>
                </a:lnTo>
                <a:lnTo>
                  <a:pt x="3613483" y="2389663"/>
                </a:lnTo>
                <a:lnTo>
                  <a:pt x="3579269" y="2425094"/>
                </a:lnTo>
                <a:lnTo>
                  <a:pt x="3544735" y="2460146"/>
                </a:lnTo>
                <a:lnTo>
                  <a:pt x="3509899" y="2494817"/>
                </a:lnTo>
                <a:lnTo>
                  <a:pt x="3474777" y="2529106"/>
                </a:lnTo>
                <a:lnTo>
                  <a:pt x="3439386" y="2563011"/>
                </a:lnTo>
                <a:lnTo>
                  <a:pt x="3403745" y="2596530"/>
                </a:lnTo>
                <a:lnTo>
                  <a:pt x="3366202" y="2631287"/>
                </a:lnTo>
                <a:lnTo>
                  <a:pt x="3328419" y="2665737"/>
                </a:lnTo>
                <a:lnTo>
                  <a:pt x="3290406" y="2699894"/>
                </a:lnTo>
                <a:lnTo>
                  <a:pt x="3252173" y="2733769"/>
                </a:lnTo>
                <a:lnTo>
                  <a:pt x="3213728" y="2767374"/>
                </a:lnTo>
                <a:lnTo>
                  <a:pt x="3175082" y="2800721"/>
                </a:lnTo>
                <a:lnTo>
                  <a:pt x="3136243" y="2833821"/>
                </a:lnTo>
                <a:lnTo>
                  <a:pt x="3097221" y="2866687"/>
                </a:lnTo>
                <a:lnTo>
                  <a:pt x="3058026" y="2899330"/>
                </a:lnTo>
                <a:lnTo>
                  <a:pt x="3018667" y="2931763"/>
                </a:lnTo>
                <a:lnTo>
                  <a:pt x="2979154" y="2963996"/>
                </a:lnTo>
                <a:lnTo>
                  <a:pt x="2939496" y="2996043"/>
                </a:lnTo>
                <a:lnTo>
                  <a:pt x="2899702" y="3027915"/>
                </a:lnTo>
                <a:lnTo>
                  <a:pt x="2859781" y="3059623"/>
                </a:lnTo>
                <a:lnTo>
                  <a:pt x="2819744" y="3091180"/>
                </a:lnTo>
                <a:lnTo>
                  <a:pt x="2779600" y="3122597"/>
                </a:lnTo>
                <a:lnTo>
                  <a:pt x="2739358" y="3153887"/>
                </a:lnTo>
                <a:lnTo>
                  <a:pt x="2699028" y="3185061"/>
                </a:lnTo>
                <a:lnTo>
                  <a:pt x="2658619" y="3216131"/>
                </a:lnTo>
                <a:lnTo>
                  <a:pt x="2618140" y="3247109"/>
                </a:lnTo>
                <a:lnTo>
                  <a:pt x="2537012" y="3308836"/>
                </a:lnTo>
                <a:lnTo>
                  <a:pt x="2130419" y="3615981"/>
                </a:lnTo>
                <a:lnTo>
                  <a:pt x="2049439" y="3677776"/>
                </a:lnTo>
                <a:lnTo>
                  <a:pt x="2009053" y="3708797"/>
                </a:lnTo>
                <a:lnTo>
                  <a:pt x="1968748" y="3739916"/>
                </a:lnTo>
                <a:lnTo>
                  <a:pt x="1928535" y="3771144"/>
                </a:lnTo>
                <a:lnTo>
                  <a:pt x="1888422" y="3802494"/>
                </a:lnTo>
                <a:lnTo>
                  <a:pt x="1848419" y="3833977"/>
                </a:lnTo>
                <a:lnTo>
                  <a:pt x="1808536" y="3865605"/>
                </a:lnTo>
                <a:lnTo>
                  <a:pt x="1768782" y="3897390"/>
                </a:lnTo>
                <a:lnTo>
                  <a:pt x="1729167" y="3929345"/>
                </a:lnTo>
                <a:lnTo>
                  <a:pt x="1689699" y="3961480"/>
                </a:lnTo>
                <a:lnTo>
                  <a:pt x="1650389" y="3993808"/>
                </a:lnTo>
                <a:lnTo>
                  <a:pt x="1611245" y="4026341"/>
                </a:lnTo>
                <a:lnTo>
                  <a:pt x="1572278" y="4059090"/>
                </a:lnTo>
                <a:lnTo>
                  <a:pt x="1533496" y="4092067"/>
                </a:lnTo>
                <a:lnTo>
                  <a:pt x="1494910" y="4125285"/>
                </a:lnTo>
                <a:lnTo>
                  <a:pt x="1456528" y="4158754"/>
                </a:lnTo>
                <a:lnTo>
                  <a:pt x="1418360" y="4192488"/>
                </a:lnTo>
                <a:lnTo>
                  <a:pt x="1380416" y="4226497"/>
                </a:lnTo>
                <a:lnTo>
                  <a:pt x="1342705" y="4260794"/>
                </a:lnTo>
                <a:lnTo>
                  <a:pt x="1305236" y="4295390"/>
                </a:lnTo>
                <a:lnTo>
                  <a:pt x="1268019" y="4330298"/>
                </a:lnTo>
                <a:lnTo>
                  <a:pt x="1157672" y="4434518"/>
                </a:lnTo>
                <a:lnTo>
                  <a:pt x="1120808" y="4469180"/>
                </a:lnTo>
                <a:lnTo>
                  <a:pt x="1083847" y="4503720"/>
                </a:lnTo>
                <a:lnTo>
                  <a:pt x="1046752" y="4538090"/>
                </a:lnTo>
                <a:lnTo>
                  <a:pt x="1009490" y="4572239"/>
                </a:lnTo>
                <a:lnTo>
                  <a:pt x="972025" y="4606120"/>
                </a:lnTo>
                <a:lnTo>
                  <a:pt x="934323" y="4639682"/>
                </a:lnTo>
                <a:lnTo>
                  <a:pt x="896350" y="4672877"/>
                </a:lnTo>
                <a:lnTo>
                  <a:pt x="858069" y="4705655"/>
                </a:lnTo>
                <a:lnTo>
                  <a:pt x="819447" y="4737967"/>
                </a:lnTo>
                <a:lnTo>
                  <a:pt x="780450" y="4769763"/>
                </a:lnTo>
                <a:lnTo>
                  <a:pt x="741041" y="4800995"/>
                </a:lnTo>
                <a:lnTo>
                  <a:pt x="701187" y="4831613"/>
                </a:lnTo>
                <a:lnTo>
                  <a:pt x="660853" y="4861568"/>
                </a:lnTo>
                <a:lnTo>
                  <a:pt x="620003" y="4890810"/>
                </a:lnTo>
                <a:lnTo>
                  <a:pt x="578605" y="4919291"/>
                </a:lnTo>
                <a:lnTo>
                  <a:pt x="536621" y="4946962"/>
                </a:lnTo>
                <a:lnTo>
                  <a:pt x="494019" y="4973772"/>
                </a:lnTo>
                <a:lnTo>
                  <a:pt x="450762" y="4999673"/>
                </a:lnTo>
                <a:lnTo>
                  <a:pt x="406818" y="5024615"/>
                </a:lnTo>
                <a:lnTo>
                  <a:pt x="362149" y="5048549"/>
                </a:lnTo>
                <a:lnTo>
                  <a:pt x="316723" y="5071427"/>
                </a:lnTo>
                <a:lnTo>
                  <a:pt x="272423" y="5092591"/>
                </a:lnTo>
                <a:lnTo>
                  <a:pt x="227591" y="5112728"/>
                </a:lnTo>
                <a:lnTo>
                  <a:pt x="182259" y="5131835"/>
                </a:lnTo>
                <a:lnTo>
                  <a:pt x="136455" y="5149911"/>
                </a:lnTo>
                <a:lnTo>
                  <a:pt x="90208" y="5166955"/>
                </a:lnTo>
                <a:lnTo>
                  <a:pt x="43549" y="5182964"/>
                </a:lnTo>
                <a:lnTo>
                  <a:pt x="0" y="5196826"/>
                </a:lnTo>
                <a:lnTo>
                  <a:pt x="0" y="0"/>
                </a:lnTo>
                <a:lnTo>
                  <a:pt x="4507575" y="0"/>
                </a:lnTo>
                <a:close/>
              </a:path>
            </a:pathLst>
          </a:custGeom>
          <a:solidFill>
            <a:srgbClr val="FF904D">
              <a:alpha val="19999"/>
            </a:srgbClr>
          </a:solidFill>
        </p:spPr>
        <p:txBody>
          <a:bodyPr wrap="square" lIns="0" tIns="0" rIns="0" bIns="0" rtlCol="0"/>
          <a:lstStyl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486929"/>
            <a:ext cx="17651095" cy="5800090"/>
            <a:chOff x="0" y="4486929"/>
            <a:chExt cx="17651095" cy="5800090"/>
          </a:xfrm>
        </p:grpSpPr>
        <p:sp>
          <p:nvSpPr>
            <p:cNvPr id="3" name="object 3"/>
            <p:cNvSpPr/>
            <p:nvPr/>
          </p:nvSpPr>
          <p:spPr>
            <a:xfrm>
              <a:off x="1028699" y="4486929"/>
              <a:ext cx="8067690" cy="3943349"/>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8392728" y="6851629"/>
              <a:ext cx="9258299" cy="3162299"/>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10417010" y="4749989"/>
              <a:ext cx="3758565" cy="1859280"/>
            </a:xfrm>
            <a:custGeom>
              <a:avLst/>
              <a:gdLst/>
              <a:ahLst/>
              <a:cxnLst/>
              <a:rect l="l" t="t" r="r" b="b"/>
              <a:pathLst>
                <a:path w="3758565" h="1859279">
                  <a:moveTo>
                    <a:pt x="3758527" y="1760715"/>
                  </a:moveTo>
                  <a:lnTo>
                    <a:pt x="3737724" y="1688020"/>
                  </a:lnTo>
                  <a:lnTo>
                    <a:pt x="3719106" y="1638274"/>
                  </a:lnTo>
                  <a:lnTo>
                    <a:pt x="3698176" y="1589214"/>
                  </a:lnTo>
                  <a:lnTo>
                    <a:pt x="3693198" y="1579143"/>
                  </a:lnTo>
                  <a:lnTo>
                    <a:pt x="3693198" y="1735201"/>
                  </a:lnTo>
                  <a:lnTo>
                    <a:pt x="3692868" y="1736420"/>
                  </a:lnTo>
                  <a:lnTo>
                    <a:pt x="3692906" y="1735137"/>
                  </a:lnTo>
                  <a:lnTo>
                    <a:pt x="3693198" y="1735201"/>
                  </a:lnTo>
                  <a:lnTo>
                    <a:pt x="3693198" y="1579143"/>
                  </a:lnTo>
                  <a:lnTo>
                    <a:pt x="3674935" y="1542161"/>
                  </a:lnTo>
                  <a:lnTo>
                    <a:pt x="3650386" y="1494764"/>
                  </a:lnTo>
                  <a:lnTo>
                    <a:pt x="3626002" y="1451356"/>
                  </a:lnTo>
                  <a:lnTo>
                    <a:pt x="3601034" y="1407782"/>
                  </a:lnTo>
                  <a:lnTo>
                    <a:pt x="3575126" y="1365275"/>
                  </a:lnTo>
                  <a:lnTo>
                    <a:pt x="3548291" y="1323835"/>
                  </a:lnTo>
                  <a:lnTo>
                    <a:pt x="3532111" y="1300302"/>
                  </a:lnTo>
                  <a:lnTo>
                    <a:pt x="3532111" y="1587817"/>
                  </a:lnTo>
                  <a:lnTo>
                    <a:pt x="3531959" y="1587779"/>
                  </a:lnTo>
                  <a:lnTo>
                    <a:pt x="3531755" y="1585087"/>
                  </a:lnTo>
                  <a:lnTo>
                    <a:pt x="3531082" y="1583588"/>
                  </a:lnTo>
                  <a:lnTo>
                    <a:pt x="3529977" y="1581988"/>
                  </a:lnTo>
                  <a:lnTo>
                    <a:pt x="3531565" y="1582407"/>
                  </a:lnTo>
                  <a:lnTo>
                    <a:pt x="3532047" y="1585163"/>
                  </a:lnTo>
                  <a:lnTo>
                    <a:pt x="3532111" y="1587817"/>
                  </a:lnTo>
                  <a:lnTo>
                    <a:pt x="3532111" y="1300302"/>
                  </a:lnTo>
                  <a:lnTo>
                    <a:pt x="3492195" y="1242936"/>
                  </a:lnTo>
                  <a:lnTo>
                    <a:pt x="3462947" y="1203464"/>
                  </a:lnTo>
                  <a:lnTo>
                    <a:pt x="3432784" y="1165072"/>
                  </a:lnTo>
                  <a:lnTo>
                    <a:pt x="3401707" y="1127747"/>
                  </a:lnTo>
                  <a:lnTo>
                    <a:pt x="3344761" y="1060754"/>
                  </a:lnTo>
                  <a:lnTo>
                    <a:pt x="3344761" y="1239977"/>
                  </a:lnTo>
                  <a:lnTo>
                    <a:pt x="3343897" y="1239748"/>
                  </a:lnTo>
                  <a:lnTo>
                    <a:pt x="3341967" y="1236599"/>
                  </a:lnTo>
                  <a:lnTo>
                    <a:pt x="3342830" y="1236840"/>
                  </a:lnTo>
                  <a:lnTo>
                    <a:pt x="3344227" y="1238516"/>
                  </a:lnTo>
                  <a:lnTo>
                    <a:pt x="3344761" y="1239977"/>
                  </a:lnTo>
                  <a:lnTo>
                    <a:pt x="3344761" y="1060754"/>
                  </a:lnTo>
                  <a:lnTo>
                    <a:pt x="3337864" y="1052639"/>
                  </a:lnTo>
                  <a:lnTo>
                    <a:pt x="3270427" y="981837"/>
                  </a:lnTo>
                  <a:lnTo>
                    <a:pt x="3235871" y="946200"/>
                  </a:lnTo>
                  <a:lnTo>
                    <a:pt x="3208210" y="919226"/>
                  </a:lnTo>
                  <a:lnTo>
                    <a:pt x="3208210" y="1128153"/>
                  </a:lnTo>
                  <a:lnTo>
                    <a:pt x="3206305" y="1129741"/>
                  </a:lnTo>
                  <a:lnTo>
                    <a:pt x="3206585" y="1129030"/>
                  </a:lnTo>
                  <a:lnTo>
                    <a:pt x="3208210" y="1128153"/>
                  </a:lnTo>
                  <a:lnTo>
                    <a:pt x="3208210" y="919226"/>
                  </a:lnTo>
                  <a:lnTo>
                    <a:pt x="3164128" y="878166"/>
                  </a:lnTo>
                  <a:lnTo>
                    <a:pt x="3050933" y="780542"/>
                  </a:lnTo>
                  <a:lnTo>
                    <a:pt x="3010408" y="748563"/>
                  </a:lnTo>
                  <a:lnTo>
                    <a:pt x="2928416" y="686981"/>
                  </a:lnTo>
                  <a:lnTo>
                    <a:pt x="2844749" y="630199"/>
                  </a:lnTo>
                  <a:lnTo>
                    <a:pt x="2802458" y="603008"/>
                  </a:lnTo>
                  <a:lnTo>
                    <a:pt x="2759735" y="577011"/>
                  </a:lnTo>
                  <a:lnTo>
                    <a:pt x="2673375" y="527392"/>
                  </a:lnTo>
                  <a:lnTo>
                    <a:pt x="2585339" y="482600"/>
                  </a:lnTo>
                  <a:lnTo>
                    <a:pt x="2540851" y="461391"/>
                  </a:lnTo>
                  <a:lnTo>
                    <a:pt x="2495956" y="441375"/>
                  </a:lnTo>
                  <a:lnTo>
                    <a:pt x="2450655" y="422579"/>
                  </a:lnTo>
                  <a:lnTo>
                    <a:pt x="2359126" y="387362"/>
                  </a:lnTo>
                  <a:lnTo>
                    <a:pt x="2312898" y="370941"/>
                  </a:lnTo>
                  <a:lnTo>
                    <a:pt x="2219541" y="340487"/>
                  </a:lnTo>
                  <a:lnTo>
                    <a:pt x="2124545" y="314858"/>
                  </a:lnTo>
                  <a:lnTo>
                    <a:pt x="2028558" y="291592"/>
                  </a:lnTo>
                  <a:lnTo>
                    <a:pt x="1930933" y="273138"/>
                  </a:lnTo>
                  <a:lnTo>
                    <a:pt x="1832330" y="257060"/>
                  </a:lnTo>
                  <a:lnTo>
                    <a:pt x="1782584" y="250215"/>
                  </a:lnTo>
                  <a:lnTo>
                    <a:pt x="1682203" y="238912"/>
                  </a:lnTo>
                  <a:lnTo>
                    <a:pt x="1631238" y="235686"/>
                  </a:lnTo>
                  <a:lnTo>
                    <a:pt x="1580527" y="231203"/>
                  </a:lnTo>
                  <a:lnTo>
                    <a:pt x="1479435" y="227609"/>
                  </a:lnTo>
                  <a:lnTo>
                    <a:pt x="1429054" y="227164"/>
                  </a:lnTo>
                  <a:lnTo>
                    <a:pt x="1378635" y="228041"/>
                  </a:lnTo>
                  <a:lnTo>
                    <a:pt x="1277988" y="232448"/>
                  </a:lnTo>
                  <a:lnTo>
                    <a:pt x="1227721" y="235991"/>
                  </a:lnTo>
                  <a:lnTo>
                    <a:pt x="1137970" y="244652"/>
                  </a:lnTo>
                  <a:lnTo>
                    <a:pt x="1077290" y="250647"/>
                  </a:lnTo>
                  <a:lnTo>
                    <a:pt x="1027226" y="256870"/>
                  </a:lnTo>
                  <a:lnTo>
                    <a:pt x="827201" y="287083"/>
                  </a:lnTo>
                  <a:lnTo>
                    <a:pt x="778510" y="294995"/>
                  </a:lnTo>
                  <a:lnTo>
                    <a:pt x="681164" y="313448"/>
                  </a:lnTo>
                  <a:lnTo>
                    <a:pt x="632421" y="323977"/>
                  </a:lnTo>
                  <a:lnTo>
                    <a:pt x="584111" y="333298"/>
                  </a:lnTo>
                  <a:lnTo>
                    <a:pt x="535533" y="343877"/>
                  </a:lnTo>
                  <a:lnTo>
                    <a:pt x="487311" y="353225"/>
                  </a:lnTo>
                  <a:lnTo>
                    <a:pt x="390042" y="374332"/>
                  </a:lnTo>
                  <a:lnTo>
                    <a:pt x="385445" y="377037"/>
                  </a:lnTo>
                  <a:lnTo>
                    <a:pt x="380669" y="381012"/>
                  </a:lnTo>
                  <a:lnTo>
                    <a:pt x="376072" y="383717"/>
                  </a:lnTo>
                  <a:lnTo>
                    <a:pt x="369735" y="382016"/>
                  </a:lnTo>
                  <a:lnTo>
                    <a:pt x="362026" y="382562"/>
                  </a:lnTo>
                  <a:lnTo>
                    <a:pt x="357492" y="378701"/>
                  </a:lnTo>
                  <a:lnTo>
                    <a:pt x="357352" y="378663"/>
                  </a:lnTo>
                  <a:lnTo>
                    <a:pt x="353656" y="376351"/>
                  </a:lnTo>
                  <a:lnTo>
                    <a:pt x="358038" y="370967"/>
                  </a:lnTo>
                  <a:lnTo>
                    <a:pt x="363308" y="369747"/>
                  </a:lnTo>
                  <a:lnTo>
                    <a:pt x="393649" y="338480"/>
                  </a:lnTo>
                  <a:lnTo>
                    <a:pt x="426288" y="310451"/>
                  </a:lnTo>
                  <a:lnTo>
                    <a:pt x="460857" y="284264"/>
                  </a:lnTo>
                  <a:lnTo>
                    <a:pt x="496671" y="259727"/>
                  </a:lnTo>
                  <a:lnTo>
                    <a:pt x="521004" y="242608"/>
                  </a:lnTo>
                  <a:lnTo>
                    <a:pt x="543661" y="225044"/>
                  </a:lnTo>
                  <a:lnTo>
                    <a:pt x="564705" y="204419"/>
                  </a:lnTo>
                  <a:lnTo>
                    <a:pt x="583222" y="181787"/>
                  </a:lnTo>
                  <a:lnTo>
                    <a:pt x="619798" y="152196"/>
                  </a:lnTo>
                  <a:lnTo>
                    <a:pt x="644055" y="117970"/>
                  </a:lnTo>
                  <a:lnTo>
                    <a:pt x="655459" y="81572"/>
                  </a:lnTo>
                  <a:lnTo>
                    <a:pt x="654431" y="41833"/>
                  </a:lnTo>
                  <a:lnTo>
                    <a:pt x="640765" y="0"/>
                  </a:lnTo>
                  <a:lnTo>
                    <a:pt x="591362" y="7721"/>
                  </a:lnTo>
                  <a:lnTo>
                    <a:pt x="544245" y="20002"/>
                  </a:lnTo>
                  <a:lnTo>
                    <a:pt x="499427" y="35534"/>
                  </a:lnTo>
                  <a:lnTo>
                    <a:pt x="456272" y="55460"/>
                  </a:lnTo>
                  <a:lnTo>
                    <a:pt x="415137" y="77241"/>
                  </a:lnTo>
                  <a:lnTo>
                    <a:pt x="375056" y="103263"/>
                  </a:lnTo>
                  <a:lnTo>
                    <a:pt x="336384" y="130975"/>
                  </a:lnTo>
                  <a:lnTo>
                    <a:pt x="298805" y="160299"/>
                  </a:lnTo>
                  <a:lnTo>
                    <a:pt x="262026" y="191147"/>
                  </a:lnTo>
                  <a:lnTo>
                    <a:pt x="225717" y="223443"/>
                  </a:lnTo>
                  <a:lnTo>
                    <a:pt x="156997" y="282511"/>
                  </a:lnTo>
                  <a:lnTo>
                    <a:pt x="122262" y="309968"/>
                  </a:lnTo>
                  <a:lnTo>
                    <a:pt x="114985" y="315899"/>
                  </a:lnTo>
                  <a:lnTo>
                    <a:pt x="87109" y="338632"/>
                  </a:lnTo>
                  <a:lnTo>
                    <a:pt x="51955" y="368617"/>
                  </a:lnTo>
                  <a:lnTo>
                    <a:pt x="50787" y="369608"/>
                  </a:lnTo>
                  <a:lnTo>
                    <a:pt x="525195" y="497611"/>
                  </a:lnTo>
                  <a:lnTo>
                    <a:pt x="525513" y="496404"/>
                  </a:lnTo>
                  <a:lnTo>
                    <a:pt x="525665" y="496430"/>
                  </a:lnTo>
                  <a:lnTo>
                    <a:pt x="525335" y="497662"/>
                  </a:lnTo>
                  <a:lnTo>
                    <a:pt x="50787" y="369608"/>
                  </a:lnTo>
                  <a:lnTo>
                    <a:pt x="41414" y="377609"/>
                  </a:lnTo>
                  <a:lnTo>
                    <a:pt x="39395" y="379691"/>
                  </a:lnTo>
                  <a:lnTo>
                    <a:pt x="14274" y="405803"/>
                  </a:lnTo>
                  <a:lnTo>
                    <a:pt x="2032" y="428802"/>
                  </a:lnTo>
                  <a:lnTo>
                    <a:pt x="0" y="455879"/>
                  </a:lnTo>
                  <a:lnTo>
                    <a:pt x="5181" y="490169"/>
                  </a:lnTo>
                  <a:lnTo>
                    <a:pt x="13563" y="538467"/>
                  </a:lnTo>
                  <a:lnTo>
                    <a:pt x="23241" y="576592"/>
                  </a:lnTo>
                  <a:lnTo>
                    <a:pt x="39319" y="612508"/>
                  </a:lnTo>
                  <a:lnTo>
                    <a:pt x="58432" y="632129"/>
                  </a:lnTo>
                  <a:lnTo>
                    <a:pt x="66103" y="649986"/>
                  </a:lnTo>
                  <a:lnTo>
                    <a:pt x="68237" y="651878"/>
                  </a:lnTo>
                  <a:lnTo>
                    <a:pt x="78879" y="661327"/>
                  </a:lnTo>
                  <a:lnTo>
                    <a:pt x="94627" y="669518"/>
                  </a:lnTo>
                  <a:lnTo>
                    <a:pt x="112268" y="674281"/>
                  </a:lnTo>
                  <a:lnTo>
                    <a:pt x="325183" y="721207"/>
                  </a:lnTo>
                  <a:lnTo>
                    <a:pt x="331939" y="725652"/>
                  </a:lnTo>
                  <a:lnTo>
                    <a:pt x="335305" y="727887"/>
                  </a:lnTo>
                  <a:lnTo>
                    <a:pt x="346265" y="732155"/>
                  </a:lnTo>
                  <a:lnTo>
                    <a:pt x="357644" y="735228"/>
                  </a:lnTo>
                  <a:lnTo>
                    <a:pt x="369747" y="735863"/>
                  </a:lnTo>
                  <a:lnTo>
                    <a:pt x="376986" y="741756"/>
                  </a:lnTo>
                  <a:lnTo>
                    <a:pt x="379399" y="743724"/>
                  </a:lnTo>
                  <a:lnTo>
                    <a:pt x="390309" y="747979"/>
                  </a:lnTo>
                  <a:lnTo>
                    <a:pt x="413829" y="751700"/>
                  </a:lnTo>
                  <a:lnTo>
                    <a:pt x="420141" y="757351"/>
                  </a:lnTo>
                  <a:lnTo>
                    <a:pt x="427316" y="761923"/>
                  </a:lnTo>
                  <a:lnTo>
                    <a:pt x="443433" y="766267"/>
                  </a:lnTo>
                  <a:lnTo>
                    <a:pt x="488759" y="786384"/>
                  </a:lnTo>
                  <a:lnTo>
                    <a:pt x="533425" y="807643"/>
                  </a:lnTo>
                  <a:lnTo>
                    <a:pt x="577405" y="830033"/>
                  </a:lnTo>
                  <a:lnTo>
                    <a:pt x="620674" y="853554"/>
                  </a:lnTo>
                  <a:lnTo>
                    <a:pt x="704710" y="905167"/>
                  </a:lnTo>
                  <a:lnTo>
                    <a:pt x="745426" y="933246"/>
                  </a:lnTo>
                  <a:lnTo>
                    <a:pt x="785380" y="962444"/>
                  </a:lnTo>
                  <a:lnTo>
                    <a:pt x="831037" y="998448"/>
                  </a:lnTo>
                  <a:lnTo>
                    <a:pt x="837615" y="1004163"/>
                  </a:lnTo>
                  <a:lnTo>
                    <a:pt x="851471" y="1013167"/>
                  </a:lnTo>
                  <a:lnTo>
                    <a:pt x="859650" y="1019314"/>
                  </a:lnTo>
                  <a:lnTo>
                    <a:pt x="868222" y="1024267"/>
                  </a:lnTo>
                  <a:lnTo>
                    <a:pt x="877341" y="1025410"/>
                  </a:lnTo>
                  <a:lnTo>
                    <a:pt x="886460" y="1022604"/>
                  </a:lnTo>
                  <a:lnTo>
                    <a:pt x="892200" y="1016266"/>
                  </a:lnTo>
                  <a:lnTo>
                    <a:pt x="895261" y="1007884"/>
                  </a:lnTo>
                  <a:lnTo>
                    <a:pt x="895794" y="998816"/>
                  </a:lnTo>
                  <a:lnTo>
                    <a:pt x="893914" y="990422"/>
                  </a:lnTo>
                  <a:lnTo>
                    <a:pt x="883348" y="961250"/>
                  </a:lnTo>
                  <a:lnTo>
                    <a:pt x="878560" y="929716"/>
                  </a:lnTo>
                  <a:lnTo>
                    <a:pt x="866571" y="867283"/>
                  </a:lnTo>
                  <a:lnTo>
                    <a:pt x="842657" y="833208"/>
                  </a:lnTo>
                  <a:lnTo>
                    <a:pt x="832256" y="823823"/>
                  </a:lnTo>
                  <a:lnTo>
                    <a:pt x="796175" y="790409"/>
                  </a:lnTo>
                  <a:lnTo>
                    <a:pt x="759155" y="758063"/>
                  </a:lnTo>
                  <a:lnTo>
                    <a:pt x="720902" y="728002"/>
                  </a:lnTo>
                  <a:lnTo>
                    <a:pt x="681761" y="699033"/>
                  </a:lnTo>
                  <a:lnTo>
                    <a:pt x="641769" y="671144"/>
                  </a:lnTo>
                  <a:lnTo>
                    <a:pt x="559054" y="619887"/>
                  </a:lnTo>
                  <a:lnTo>
                    <a:pt x="516712" y="595299"/>
                  </a:lnTo>
                  <a:lnTo>
                    <a:pt x="473646" y="571842"/>
                  </a:lnTo>
                  <a:lnTo>
                    <a:pt x="455498" y="564311"/>
                  </a:lnTo>
                  <a:lnTo>
                    <a:pt x="446913" y="559371"/>
                  </a:lnTo>
                  <a:lnTo>
                    <a:pt x="439089" y="553313"/>
                  </a:lnTo>
                  <a:lnTo>
                    <a:pt x="433438" y="546519"/>
                  </a:lnTo>
                  <a:lnTo>
                    <a:pt x="433501" y="538645"/>
                  </a:lnTo>
                  <a:lnTo>
                    <a:pt x="437299" y="531774"/>
                  </a:lnTo>
                  <a:lnTo>
                    <a:pt x="443484" y="525564"/>
                  </a:lnTo>
                  <a:lnTo>
                    <a:pt x="453517" y="528269"/>
                  </a:lnTo>
                  <a:lnTo>
                    <a:pt x="462699" y="528104"/>
                  </a:lnTo>
                  <a:lnTo>
                    <a:pt x="471398" y="523887"/>
                  </a:lnTo>
                  <a:lnTo>
                    <a:pt x="479374" y="516826"/>
                  </a:lnTo>
                  <a:lnTo>
                    <a:pt x="489585" y="518261"/>
                  </a:lnTo>
                  <a:lnTo>
                    <a:pt x="499414" y="518287"/>
                  </a:lnTo>
                  <a:lnTo>
                    <a:pt x="508673" y="515518"/>
                  </a:lnTo>
                  <a:lnTo>
                    <a:pt x="517131" y="508596"/>
                  </a:lnTo>
                  <a:lnTo>
                    <a:pt x="519785" y="511937"/>
                  </a:lnTo>
                  <a:lnTo>
                    <a:pt x="522274" y="511302"/>
                  </a:lnTo>
                  <a:lnTo>
                    <a:pt x="524268" y="507898"/>
                  </a:lnTo>
                  <a:lnTo>
                    <a:pt x="533971" y="509193"/>
                  </a:lnTo>
                  <a:lnTo>
                    <a:pt x="543255" y="509066"/>
                  </a:lnTo>
                  <a:lnTo>
                    <a:pt x="552094" y="506196"/>
                  </a:lnTo>
                  <a:lnTo>
                    <a:pt x="560120" y="500468"/>
                  </a:lnTo>
                  <a:lnTo>
                    <a:pt x="573887" y="501548"/>
                  </a:lnTo>
                  <a:lnTo>
                    <a:pt x="580999" y="500837"/>
                  </a:lnTo>
                  <a:lnTo>
                    <a:pt x="587883" y="500062"/>
                  </a:lnTo>
                  <a:lnTo>
                    <a:pt x="637413" y="492379"/>
                  </a:lnTo>
                  <a:lnTo>
                    <a:pt x="786790" y="465594"/>
                  </a:lnTo>
                  <a:lnTo>
                    <a:pt x="836358" y="457923"/>
                  </a:lnTo>
                  <a:lnTo>
                    <a:pt x="886396" y="449072"/>
                  </a:lnTo>
                  <a:lnTo>
                    <a:pt x="1158494" y="410679"/>
                  </a:lnTo>
                  <a:lnTo>
                    <a:pt x="1231341" y="409282"/>
                  </a:lnTo>
                  <a:lnTo>
                    <a:pt x="1281747" y="407098"/>
                  </a:lnTo>
                  <a:lnTo>
                    <a:pt x="1382369" y="405307"/>
                  </a:lnTo>
                  <a:lnTo>
                    <a:pt x="1432267" y="406933"/>
                  </a:lnTo>
                  <a:lnTo>
                    <a:pt x="1482661" y="407377"/>
                  </a:lnTo>
                  <a:lnTo>
                    <a:pt x="1582623" y="413308"/>
                  </a:lnTo>
                  <a:lnTo>
                    <a:pt x="1632534" y="417563"/>
                  </a:lnTo>
                  <a:lnTo>
                    <a:pt x="1682280" y="423087"/>
                  </a:lnTo>
                  <a:lnTo>
                    <a:pt x="1781632" y="436740"/>
                  </a:lnTo>
                  <a:lnTo>
                    <a:pt x="1929993" y="464934"/>
                  </a:lnTo>
                  <a:lnTo>
                    <a:pt x="2175332" y="524560"/>
                  </a:lnTo>
                  <a:lnTo>
                    <a:pt x="2180488" y="528586"/>
                  </a:lnTo>
                  <a:lnTo>
                    <a:pt x="2185644" y="532599"/>
                  </a:lnTo>
                  <a:lnTo>
                    <a:pt x="2197087" y="537006"/>
                  </a:lnTo>
                  <a:lnTo>
                    <a:pt x="2209292" y="538988"/>
                  </a:lnTo>
                  <a:lnTo>
                    <a:pt x="2221915" y="539762"/>
                  </a:lnTo>
                  <a:lnTo>
                    <a:pt x="2228596" y="544195"/>
                  </a:lnTo>
                  <a:lnTo>
                    <a:pt x="2231936" y="546404"/>
                  </a:lnTo>
                  <a:lnTo>
                    <a:pt x="2242794" y="550646"/>
                  </a:lnTo>
                  <a:lnTo>
                    <a:pt x="2254110" y="553707"/>
                  </a:lnTo>
                  <a:lnTo>
                    <a:pt x="2266188" y="554329"/>
                  </a:lnTo>
                  <a:lnTo>
                    <a:pt x="2272792" y="560057"/>
                  </a:lnTo>
                  <a:lnTo>
                    <a:pt x="2275001" y="561975"/>
                  </a:lnTo>
                  <a:lnTo>
                    <a:pt x="2285111" y="566013"/>
                  </a:lnTo>
                  <a:lnTo>
                    <a:pt x="2307107" y="569315"/>
                  </a:lnTo>
                  <a:lnTo>
                    <a:pt x="2308872" y="571119"/>
                  </a:lnTo>
                  <a:lnTo>
                    <a:pt x="2312428" y="574700"/>
                  </a:lnTo>
                  <a:lnTo>
                    <a:pt x="2318347" y="578929"/>
                  </a:lnTo>
                  <a:lnTo>
                    <a:pt x="2332761" y="580186"/>
                  </a:lnTo>
                  <a:lnTo>
                    <a:pt x="2335263" y="583501"/>
                  </a:lnTo>
                  <a:lnTo>
                    <a:pt x="2338438" y="584352"/>
                  </a:lnTo>
                  <a:lnTo>
                    <a:pt x="2342413" y="582790"/>
                  </a:lnTo>
                  <a:lnTo>
                    <a:pt x="2348687" y="588429"/>
                  </a:lnTo>
                  <a:lnTo>
                    <a:pt x="2355799" y="592988"/>
                  </a:lnTo>
                  <a:lnTo>
                    <a:pt x="2363800" y="595147"/>
                  </a:lnTo>
                  <a:lnTo>
                    <a:pt x="2371382" y="598500"/>
                  </a:lnTo>
                  <a:lnTo>
                    <a:pt x="2408707" y="613829"/>
                  </a:lnTo>
                  <a:lnTo>
                    <a:pt x="2446502" y="627976"/>
                  </a:lnTo>
                  <a:lnTo>
                    <a:pt x="2483447" y="644525"/>
                  </a:lnTo>
                  <a:lnTo>
                    <a:pt x="2519210" y="663384"/>
                  </a:lnTo>
                  <a:lnTo>
                    <a:pt x="2524810" y="660946"/>
                  </a:lnTo>
                  <a:lnTo>
                    <a:pt x="2529916" y="659688"/>
                  </a:lnTo>
                  <a:lnTo>
                    <a:pt x="2531110" y="656069"/>
                  </a:lnTo>
                  <a:lnTo>
                    <a:pt x="2524328" y="648982"/>
                  </a:lnTo>
                  <a:lnTo>
                    <a:pt x="2513558" y="640803"/>
                  </a:lnTo>
                  <a:lnTo>
                    <a:pt x="2513825" y="636943"/>
                  </a:lnTo>
                  <a:lnTo>
                    <a:pt x="2517800" y="635381"/>
                  </a:lnTo>
                  <a:lnTo>
                    <a:pt x="2521674" y="632472"/>
                  </a:lnTo>
                  <a:lnTo>
                    <a:pt x="2527909" y="632841"/>
                  </a:lnTo>
                  <a:lnTo>
                    <a:pt x="2578379" y="654354"/>
                  </a:lnTo>
                  <a:lnTo>
                    <a:pt x="2667025" y="704583"/>
                  </a:lnTo>
                  <a:lnTo>
                    <a:pt x="2710548" y="730796"/>
                  </a:lnTo>
                  <a:lnTo>
                    <a:pt x="2753436" y="758151"/>
                  </a:lnTo>
                  <a:lnTo>
                    <a:pt x="2837764" y="815111"/>
                  </a:lnTo>
                  <a:lnTo>
                    <a:pt x="2920441" y="874242"/>
                  </a:lnTo>
                  <a:lnTo>
                    <a:pt x="2961119" y="904951"/>
                  </a:lnTo>
                  <a:lnTo>
                    <a:pt x="2996260" y="936790"/>
                  </a:lnTo>
                  <a:lnTo>
                    <a:pt x="3200806" y="1126159"/>
                  </a:lnTo>
                  <a:lnTo>
                    <a:pt x="3204819" y="1129868"/>
                  </a:lnTo>
                  <a:lnTo>
                    <a:pt x="3205403" y="1133983"/>
                  </a:lnTo>
                  <a:lnTo>
                    <a:pt x="3207054" y="1137056"/>
                  </a:lnTo>
                  <a:lnTo>
                    <a:pt x="3209607" y="1139050"/>
                  </a:lnTo>
                  <a:lnTo>
                    <a:pt x="3211284" y="1140828"/>
                  </a:lnTo>
                  <a:lnTo>
                    <a:pt x="3215894" y="1142072"/>
                  </a:lnTo>
                  <a:lnTo>
                    <a:pt x="3217164" y="1147673"/>
                  </a:lnTo>
                  <a:lnTo>
                    <a:pt x="3220631" y="1152563"/>
                  </a:lnTo>
                  <a:lnTo>
                    <a:pt x="3226689" y="1154188"/>
                  </a:lnTo>
                  <a:lnTo>
                    <a:pt x="3227806" y="1159751"/>
                  </a:lnTo>
                  <a:lnTo>
                    <a:pt x="3231616" y="1163408"/>
                  </a:lnTo>
                  <a:lnTo>
                    <a:pt x="3237801" y="1165085"/>
                  </a:lnTo>
                  <a:lnTo>
                    <a:pt x="3238462" y="1171829"/>
                  </a:lnTo>
                  <a:lnTo>
                    <a:pt x="3242259" y="1175486"/>
                  </a:lnTo>
                  <a:lnTo>
                    <a:pt x="3248596" y="1177201"/>
                  </a:lnTo>
                  <a:lnTo>
                    <a:pt x="3249244" y="1183957"/>
                  </a:lnTo>
                  <a:lnTo>
                    <a:pt x="3252901" y="1187577"/>
                  </a:lnTo>
                  <a:lnTo>
                    <a:pt x="3259239" y="1189278"/>
                  </a:lnTo>
                  <a:lnTo>
                    <a:pt x="3259747" y="1195997"/>
                  </a:lnTo>
                  <a:lnTo>
                    <a:pt x="3263404" y="1199616"/>
                  </a:lnTo>
                  <a:lnTo>
                    <a:pt x="3269894" y="1201369"/>
                  </a:lnTo>
                  <a:lnTo>
                    <a:pt x="3270580" y="1206817"/>
                  </a:lnTo>
                  <a:lnTo>
                    <a:pt x="3272802" y="1210043"/>
                  </a:lnTo>
                  <a:lnTo>
                    <a:pt x="3273907" y="1211656"/>
                  </a:lnTo>
                  <a:lnTo>
                    <a:pt x="3280435" y="1212100"/>
                  </a:lnTo>
                  <a:lnTo>
                    <a:pt x="3280384" y="1213408"/>
                  </a:lnTo>
                  <a:lnTo>
                    <a:pt x="3281578" y="1214704"/>
                  </a:lnTo>
                  <a:lnTo>
                    <a:pt x="3281857" y="1219428"/>
                  </a:lnTo>
                  <a:lnTo>
                    <a:pt x="3285286" y="1223302"/>
                  </a:lnTo>
                  <a:lnTo>
                    <a:pt x="3289731" y="1224292"/>
                  </a:lnTo>
                  <a:lnTo>
                    <a:pt x="3290455" y="1225334"/>
                  </a:lnTo>
                  <a:lnTo>
                    <a:pt x="3290887" y="1225461"/>
                  </a:lnTo>
                  <a:lnTo>
                    <a:pt x="3291255" y="1232115"/>
                  </a:lnTo>
                  <a:lnTo>
                    <a:pt x="3294621" y="1235659"/>
                  </a:lnTo>
                  <a:lnTo>
                    <a:pt x="3301390" y="1237488"/>
                  </a:lnTo>
                  <a:lnTo>
                    <a:pt x="3301758" y="1244168"/>
                  </a:lnTo>
                  <a:lnTo>
                    <a:pt x="3305124" y="1247698"/>
                  </a:lnTo>
                  <a:lnTo>
                    <a:pt x="3311893" y="1249527"/>
                  </a:lnTo>
                  <a:lnTo>
                    <a:pt x="3312109" y="1256169"/>
                  </a:lnTo>
                  <a:lnTo>
                    <a:pt x="3315627" y="1259738"/>
                  </a:lnTo>
                  <a:lnTo>
                    <a:pt x="3322256" y="1261529"/>
                  </a:lnTo>
                  <a:lnTo>
                    <a:pt x="3322472" y="1268171"/>
                  </a:lnTo>
                  <a:lnTo>
                    <a:pt x="3324593" y="1271371"/>
                  </a:lnTo>
                  <a:lnTo>
                    <a:pt x="3325660" y="1272971"/>
                  </a:lnTo>
                  <a:lnTo>
                    <a:pt x="3332327" y="1273454"/>
                  </a:lnTo>
                  <a:lnTo>
                    <a:pt x="3332137" y="1274724"/>
                  </a:lnTo>
                  <a:lnTo>
                    <a:pt x="3332505" y="1281391"/>
                  </a:lnTo>
                  <a:lnTo>
                    <a:pt x="3336010" y="1284973"/>
                  </a:lnTo>
                  <a:lnTo>
                    <a:pt x="3342348" y="1286687"/>
                  </a:lnTo>
                  <a:lnTo>
                    <a:pt x="3428669" y="1406004"/>
                  </a:lnTo>
                  <a:lnTo>
                    <a:pt x="3443135" y="1419110"/>
                  </a:lnTo>
                  <a:lnTo>
                    <a:pt x="3454692" y="1435379"/>
                  </a:lnTo>
                  <a:lnTo>
                    <a:pt x="3475621" y="1467345"/>
                  </a:lnTo>
                  <a:lnTo>
                    <a:pt x="3473907" y="1470825"/>
                  </a:lnTo>
                  <a:lnTo>
                    <a:pt x="3471951" y="1472920"/>
                  </a:lnTo>
                  <a:lnTo>
                    <a:pt x="3470033" y="1473720"/>
                  </a:lnTo>
                  <a:lnTo>
                    <a:pt x="3466592" y="1476743"/>
                  </a:lnTo>
                  <a:lnTo>
                    <a:pt x="3462756" y="1478343"/>
                  </a:lnTo>
                  <a:lnTo>
                    <a:pt x="3458108" y="1478407"/>
                  </a:lnTo>
                  <a:lnTo>
                    <a:pt x="3464903" y="1490751"/>
                  </a:lnTo>
                  <a:lnTo>
                    <a:pt x="3471697" y="1504429"/>
                  </a:lnTo>
                  <a:lnTo>
                    <a:pt x="3480206" y="1515935"/>
                  </a:lnTo>
                  <a:lnTo>
                    <a:pt x="3491141" y="1525460"/>
                  </a:lnTo>
                  <a:lnTo>
                    <a:pt x="3496246" y="1529473"/>
                  </a:lnTo>
                  <a:lnTo>
                    <a:pt x="3500920" y="1533359"/>
                  </a:lnTo>
                  <a:lnTo>
                    <a:pt x="3503053" y="1537881"/>
                  </a:lnTo>
                  <a:lnTo>
                    <a:pt x="3503752" y="1539392"/>
                  </a:lnTo>
                  <a:lnTo>
                    <a:pt x="3499713" y="1534350"/>
                  </a:lnTo>
                  <a:lnTo>
                    <a:pt x="3495344" y="1530540"/>
                  </a:lnTo>
                  <a:lnTo>
                    <a:pt x="3491141" y="1525460"/>
                  </a:lnTo>
                  <a:lnTo>
                    <a:pt x="3492665" y="1532445"/>
                  </a:lnTo>
                  <a:lnTo>
                    <a:pt x="3494938" y="1538325"/>
                  </a:lnTo>
                  <a:lnTo>
                    <a:pt x="3502037" y="1538922"/>
                  </a:lnTo>
                  <a:lnTo>
                    <a:pt x="3502114" y="1540256"/>
                  </a:lnTo>
                  <a:lnTo>
                    <a:pt x="3513950" y="1543456"/>
                  </a:lnTo>
                  <a:lnTo>
                    <a:pt x="3513124" y="1541932"/>
                  </a:lnTo>
                  <a:lnTo>
                    <a:pt x="3515144" y="1542465"/>
                  </a:lnTo>
                  <a:lnTo>
                    <a:pt x="3516477" y="1541500"/>
                  </a:lnTo>
                  <a:lnTo>
                    <a:pt x="3516249" y="1544078"/>
                  </a:lnTo>
                  <a:lnTo>
                    <a:pt x="3502114" y="1540256"/>
                  </a:lnTo>
                  <a:lnTo>
                    <a:pt x="3502444" y="1545615"/>
                  </a:lnTo>
                  <a:lnTo>
                    <a:pt x="3504603" y="1551457"/>
                  </a:lnTo>
                  <a:lnTo>
                    <a:pt x="3508400" y="1556423"/>
                  </a:lnTo>
                  <a:lnTo>
                    <a:pt x="3513353" y="1561706"/>
                  </a:lnTo>
                  <a:lnTo>
                    <a:pt x="3512705" y="1568107"/>
                  </a:lnTo>
                  <a:lnTo>
                    <a:pt x="3514877" y="1572641"/>
                  </a:lnTo>
                  <a:lnTo>
                    <a:pt x="3521367" y="1574393"/>
                  </a:lnTo>
                  <a:lnTo>
                    <a:pt x="3522116" y="1579854"/>
                  </a:lnTo>
                  <a:lnTo>
                    <a:pt x="3522294" y="1581226"/>
                  </a:lnTo>
                  <a:lnTo>
                    <a:pt x="3524770" y="1585836"/>
                  </a:lnTo>
                  <a:lnTo>
                    <a:pt x="3531197" y="1588884"/>
                  </a:lnTo>
                  <a:lnTo>
                    <a:pt x="3531070" y="1592795"/>
                  </a:lnTo>
                  <a:lnTo>
                    <a:pt x="3534829" y="1597761"/>
                  </a:lnTo>
                  <a:lnTo>
                    <a:pt x="3539833" y="1610944"/>
                  </a:lnTo>
                  <a:lnTo>
                    <a:pt x="3546221" y="1623199"/>
                  </a:lnTo>
                  <a:lnTo>
                    <a:pt x="3553726" y="1635734"/>
                  </a:lnTo>
                  <a:lnTo>
                    <a:pt x="3563035" y="1646148"/>
                  </a:lnTo>
                  <a:lnTo>
                    <a:pt x="3566477" y="1656283"/>
                  </a:lnTo>
                  <a:lnTo>
                    <a:pt x="3570643" y="1665300"/>
                  </a:lnTo>
                  <a:lnTo>
                    <a:pt x="3575748" y="1674571"/>
                  </a:lnTo>
                  <a:lnTo>
                    <a:pt x="3582936" y="1681772"/>
                  </a:lnTo>
                  <a:lnTo>
                    <a:pt x="3582924" y="1690979"/>
                  </a:lnTo>
                  <a:lnTo>
                    <a:pt x="3588651" y="1697786"/>
                  </a:lnTo>
                  <a:lnTo>
                    <a:pt x="3593808" y="1704441"/>
                  </a:lnTo>
                  <a:lnTo>
                    <a:pt x="3595535" y="1708848"/>
                  </a:lnTo>
                  <a:lnTo>
                    <a:pt x="3596106" y="1710321"/>
                  </a:lnTo>
                  <a:lnTo>
                    <a:pt x="3608755" y="1742668"/>
                  </a:lnTo>
                  <a:lnTo>
                    <a:pt x="3624808" y="1779879"/>
                  </a:lnTo>
                  <a:lnTo>
                    <a:pt x="3639197" y="1817966"/>
                  </a:lnTo>
                  <a:lnTo>
                    <a:pt x="3649192" y="1858810"/>
                  </a:lnTo>
                  <a:lnTo>
                    <a:pt x="3662083" y="1853082"/>
                  </a:lnTo>
                  <a:lnTo>
                    <a:pt x="3674694" y="1851228"/>
                  </a:lnTo>
                  <a:lnTo>
                    <a:pt x="3686225" y="1846440"/>
                  </a:lnTo>
                  <a:lnTo>
                    <a:pt x="3694519" y="1836839"/>
                  </a:lnTo>
                  <a:lnTo>
                    <a:pt x="3697198" y="1834934"/>
                  </a:lnTo>
                  <a:lnTo>
                    <a:pt x="3698138" y="1832559"/>
                  </a:lnTo>
                  <a:lnTo>
                    <a:pt x="3697833" y="1828533"/>
                  </a:lnTo>
                  <a:lnTo>
                    <a:pt x="3706164" y="1826831"/>
                  </a:lnTo>
                  <a:lnTo>
                    <a:pt x="3715601" y="1826742"/>
                  </a:lnTo>
                  <a:lnTo>
                    <a:pt x="3724491" y="1825193"/>
                  </a:lnTo>
                  <a:lnTo>
                    <a:pt x="3731463" y="1817865"/>
                  </a:lnTo>
                  <a:lnTo>
                    <a:pt x="3750119" y="1801863"/>
                  </a:lnTo>
                  <a:lnTo>
                    <a:pt x="3758069" y="1782953"/>
                  </a:lnTo>
                  <a:lnTo>
                    <a:pt x="3758527" y="1760715"/>
                  </a:lnTo>
                  <a:close/>
                </a:path>
              </a:pathLst>
            </a:custGeom>
            <a:solidFill>
              <a:srgbClr val="216699"/>
            </a:solidFill>
          </p:spPr>
          <p:txBody>
            <a:bodyPr wrap="square" lIns="0" tIns="0" rIns="0" bIns="0" rtlCol="0"/>
            <a:lstStyle/>
            <a:p/>
          </p:txBody>
        </p:sp>
        <p:sp>
          <p:nvSpPr>
            <p:cNvPr id="6" name="object 6"/>
            <p:cNvSpPr/>
            <p:nvPr/>
          </p:nvSpPr>
          <p:spPr>
            <a:xfrm>
              <a:off x="0" y="7816740"/>
              <a:ext cx="5796915" cy="2470785"/>
            </a:xfrm>
            <a:custGeom>
              <a:avLst/>
              <a:gdLst/>
              <a:ahLst/>
              <a:cxnLst/>
              <a:rect l="l" t="t" r="r" b="b"/>
              <a:pathLst>
                <a:path w="5796915" h="2470784">
                  <a:moveTo>
                    <a:pt x="4143038" y="434040"/>
                  </a:moveTo>
                  <a:lnTo>
                    <a:pt x="4188498" y="455222"/>
                  </a:lnTo>
                  <a:lnTo>
                    <a:pt x="4233691" y="476978"/>
                  </a:lnTo>
                  <a:lnTo>
                    <a:pt x="4278609" y="499314"/>
                  </a:lnTo>
                  <a:lnTo>
                    <a:pt x="4323245" y="522233"/>
                  </a:lnTo>
                  <a:lnTo>
                    <a:pt x="4367591" y="545741"/>
                  </a:lnTo>
                  <a:lnTo>
                    <a:pt x="4411640" y="569842"/>
                  </a:lnTo>
                  <a:lnTo>
                    <a:pt x="4455385" y="594540"/>
                  </a:lnTo>
                  <a:lnTo>
                    <a:pt x="4498817" y="619840"/>
                  </a:lnTo>
                  <a:lnTo>
                    <a:pt x="4541930" y="645747"/>
                  </a:lnTo>
                  <a:lnTo>
                    <a:pt x="4584716" y="672265"/>
                  </a:lnTo>
                  <a:lnTo>
                    <a:pt x="4627168" y="699400"/>
                  </a:lnTo>
                  <a:lnTo>
                    <a:pt x="4669277" y="727154"/>
                  </a:lnTo>
                  <a:lnTo>
                    <a:pt x="4711037" y="755534"/>
                  </a:lnTo>
                  <a:lnTo>
                    <a:pt x="4752440" y="784543"/>
                  </a:lnTo>
                  <a:lnTo>
                    <a:pt x="4792767" y="813901"/>
                  </a:lnTo>
                  <a:lnTo>
                    <a:pt x="4832581" y="843873"/>
                  </a:lnTo>
                  <a:lnTo>
                    <a:pt x="4871864" y="874451"/>
                  </a:lnTo>
                  <a:lnTo>
                    <a:pt x="4910598" y="905629"/>
                  </a:lnTo>
                  <a:lnTo>
                    <a:pt x="4948764" y="937401"/>
                  </a:lnTo>
                  <a:lnTo>
                    <a:pt x="4986345" y="969760"/>
                  </a:lnTo>
                  <a:lnTo>
                    <a:pt x="5023323" y="1002701"/>
                  </a:lnTo>
                  <a:lnTo>
                    <a:pt x="5059680" y="1036217"/>
                  </a:lnTo>
                  <a:lnTo>
                    <a:pt x="5095397" y="1070301"/>
                  </a:lnTo>
                  <a:lnTo>
                    <a:pt x="5130456" y="1104948"/>
                  </a:lnTo>
                  <a:lnTo>
                    <a:pt x="5164840" y="1140151"/>
                  </a:lnTo>
                  <a:lnTo>
                    <a:pt x="5198529" y="1175904"/>
                  </a:lnTo>
                  <a:lnTo>
                    <a:pt x="5231507" y="1212200"/>
                  </a:lnTo>
                  <a:lnTo>
                    <a:pt x="5263755" y="1249034"/>
                  </a:lnTo>
                  <a:lnTo>
                    <a:pt x="5295255" y="1286398"/>
                  </a:lnTo>
                  <a:lnTo>
                    <a:pt x="5325989" y="1324287"/>
                  </a:lnTo>
                  <a:lnTo>
                    <a:pt x="5355939" y="1362694"/>
                  </a:lnTo>
                  <a:lnTo>
                    <a:pt x="5385086" y="1401614"/>
                  </a:lnTo>
                  <a:lnTo>
                    <a:pt x="5413413" y="1441039"/>
                  </a:lnTo>
                  <a:lnTo>
                    <a:pt x="5440901" y="1480963"/>
                  </a:lnTo>
                  <a:lnTo>
                    <a:pt x="5467533" y="1521381"/>
                  </a:lnTo>
                  <a:lnTo>
                    <a:pt x="5493290" y="1562285"/>
                  </a:lnTo>
                  <a:lnTo>
                    <a:pt x="5518155" y="1603670"/>
                  </a:lnTo>
                  <a:lnTo>
                    <a:pt x="5542108" y="1645529"/>
                  </a:lnTo>
                  <a:lnTo>
                    <a:pt x="5565133" y="1687856"/>
                  </a:lnTo>
                  <a:lnTo>
                    <a:pt x="5587211" y="1730645"/>
                  </a:lnTo>
                  <a:lnTo>
                    <a:pt x="5608324" y="1773889"/>
                  </a:lnTo>
                  <a:lnTo>
                    <a:pt x="5628453" y="1817582"/>
                  </a:lnTo>
                  <a:lnTo>
                    <a:pt x="5647581" y="1861718"/>
                  </a:lnTo>
                  <a:lnTo>
                    <a:pt x="5665691" y="1906290"/>
                  </a:lnTo>
                  <a:lnTo>
                    <a:pt x="5682762" y="1951293"/>
                  </a:lnTo>
                  <a:lnTo>
                    <a:pt x="5698778" y="1996719"/>
                  </a:lnTo>
                  <a:lnTo>
                    <a:pt x="5713721" y="2042563"/>
                  </a:lnTo>
                  <a:lnTo>
                    <a:pt x="5727572" y="2088818"/>
                  </a:lnTo>
                  <a:lnTo>
                    <a:pt x="5740313" y="2135477"/>
                  </a:lnTo>
                  <a:lnTo>
                    <a:pt x="5751926" y="2182536"/>
                  </a:lnTo>
                  <a:lnTo>
                    <a:pt x="5762394" y="2229987"/>
                  </a:lnTo>
                  <a:lnTo>
                    <a:pt x="5771697" y="2277824"/>
                  </a:lnTo>
                  <a:lnTo>
                    <a:pt x="5779818" y="2326041"/>
                  </a:lnTo>
                  <a:lnTo>
                    <a:pt x="5786740" y="2374631"/>
                  </a:lnTo>
                  <a:lnTo>
                    <a:pt x="5792443" y="2423588"/>
                  </a:lnTo>
                  <a:lnTo>
                    <a:pt x="5796669" y="2470258"/>
                  </a:lnTo>
                  <a:lnTo>
                    <a:pt x="0" y="2470259"/>
                  </a:lnTo>
                  <a:lnTo>
                    <a:pt x="0" y="165033"/>
                  </a:lnTo>
                  <a:lnTo>
                    <a:pt x="105068" y="149429"/>
                  </a:lnTo>
                  <a:lnTo>
                    <a:pt x="256109" y="128784"/>
                  </a:lnTo>
                  <a:lnTo>
                    <a:pt x="457918" y="103890"/>
                  </a:lnTo>
                  <a:lnTo>
                    <a:pt x="912229" y="55078"/>
                  </a:lnTo>
                  <a:lnTo>
                    <a:pt x="1116361" y="36371"/>
                  </a:lnTo>
                  <a:lnTo>
                    <a:pt x="1269611" y="24462"/>
                  </a:lnTo>
                  <a:lnTo>
                    <a:pt x="1422960" y="14637"/>
                  </a:lnTo>
                  <a:lnTo>
                    <a:pt x="1525234" y="9362"/>
                  </a:lnTo>
                  <a:lnTo>
                    <a:pt x="1627532" y="5191"/>
                  </a:lnTo>
                  <a:lnTo>
                    <a:pt x="1729846" y="2192"/>
                  </a:lnTo>
                  <a:lnTo>
                    <a:pt x="1832168" y="438"/>
                  </a:lnTo>
                  <a:lnTo>
                    <a:pt x="1934490" y="0"/>
                  </a:lnTo>
                  <a:lnTo>
                    <a:pt x="2036804" y="946"/>
                  </a:lnTo>
                  <a:lnTo>
                    <a:pt x="2139102" y="3349"/>
                  </a:lnTo>
                  <a:lnTo>
                    <a:pt x="2291425" y="9627"/>
                  </a:lnTo>
                  <a:lnTo>
                    <a:pt x="2391590" y="15514"/>
                  </a:lnTo>
                  <a:lnTo>
                    <a:pt x="2491792" y="23021"/>
                  </a:lnTo>
                  <a:lnTo>
                    <a:pt x="2591972" y="32185"/>
                  </a:lnTo>
                  <a:lnTo>
                    <a:pt x="2692071" y="43042"/>
                  </a:lnTo>
                  <a:lnTo>
                    <a:pt x="2792027" y="55629"/>
                  </a:lnTo>
                  <a:lnTo>
                    <a:pt x="2891782" y="69983"/>
                  </a:lnTo>
                  <a:lnTo>
                    <a:pt x="2991275" y="86140"/>
                  </a:lnTo>
                  <a:lnTo>
                    <a:pt x="3040905" y="94907"/>
                  </a:lnTo>
                  <a:lnTo>
                    <a:pt x="3090448" y="104138"/>
                  </a:lnTo>
                  <a:lnTo>
                    <a:pt x="3139895" y="113838"/>
                  </a:lnTo>
                  <a:lnTo>
                    <a:pt x="3189239" y="124012"/>
                  </a:lnTo>
                  <a:lnTo>
                    <a:pt x="3238473" y="134664"/>
                  </a:lnTo>
                  <a:lnTo>
                    <a:pt x="3287589" y="145799"/>
                  </a:lnTo>
                  <a:lnTo>
                    <a:pt x="3336580" y="157422"/>
                  </a:lnTo>
                  <a:lnTo>
                    <a:pt x="3385439" y="169537"/>
                  </a:lnTo>
                  <a:lnTo>
                    <a:pt x="3434158" y="182148"/>
                  </a:lnTo>
                  <a:lnTo>
                    <a:pt x="3482728" y="195261"/>
                  </a:lnTo>
                  <a:lnTo>
                    <a:pt x="3531144" y="208880"/>
                  </a:lnTo>
                  <a:lnTo>
                    <a:pt x="3579398" y="223009"/>
                  </a:lnTo>
                  <a:lnTo>
                    <a:pt x="3627481" y="237653"/>
                  </a:lnTo>
                  <a:lnTo>
                    <a:pt x="3675387" y="252817"/>
                  </a:lnTo>
                  <a:lnTo>
                    <a:pt x="3723108" y="268505"/>
                  </a:lnTo>
                  <a:lnTo>
                    <a:pt x="3770636" y="284721"/>
                  </a:lnTo>
                  <a:lnTo>
                    <a:pt x="3817964" y="301471"/>
                  </a:lnTo>
                  <a:lnTo>
                    <a:pt x="3865085" y="318759"/>
                  </a:lnTo>
                  <a:lnTo>
                    <a:pt x="3911992" y="336590"/>
                  </a:lnTo>
                  <a:lnTo>
                    <a:pt x="3958675" y="354967"/>
                  </a:lnTo>
                  <a:lnTo>
                    <a:pt x="4005129" y="373896"/>
                  </a:lnTo>
                  <a:lnTo>
                    <a:pt x="4051346" y="393382"/>
                  </a:lnTo>
                  <a:lnTo>
                    <a:pt x="4097318" y="413428"/>
                  </a:lnTo>
                  <a:lnTo>
                    <a:pt x="4143038" y="434040"/>
                  </a:lnTo>
                  <a:close/>
                </a:path>
              </a:pathLst>
            </a:custGeom>
            <a:solidFill>
              <a:srgbClr val="FF904D">
                <a:alpha val="19999"/>
              </a:srgbClr>
            </a:solidFill>
          </p:spPr>
          <p:txBody>
            <a:bodyPr wrap="square" lIns="0" tIns="0" rIns="0" bIns="0" rtlCol="0"/>
            <a:lstStyle/>
            <a:p/>
          </p:txBody>
        </p:sp>
      </p:grpSp>
      <p:sp>
        <p:nvSpPr>
          <p:cNvPr id="7" name="object 7"/>
          <p:cNvSpPr txBox="1"/>
          <p:nvPr/>
        </p:nvSpPr>
        <p:spPr>
          <a:xfrm>
            <a:off x="6840619" y="3126153"/>
            <a:ext cx="3878579" cy="558800"/>
          </a:xfrm>
          <a:prstGeom prst="rect">
            <a:avLst/>
          </a:prstGeom>
        </p:spPr>
        <p:txBody>
          <a:bodyPr wrap="square" lIns="0" tIns="12700" rIns="0" bIns="0" rtlCol="0" vert="horz">
            <a:spAutoFit/>
          </a:bodyPr>
          <a:lstStyle/>
          <a:p>
            <a:pPr marL="12700">
              <a:lnSpc>
                <a:spcPct val="100000"/>
              </a:lnSpc>
              <a:spcBef>
                <a:spcPts val="100"/>
              </a:spcBef>
            </a:pPr>
            <a:r>
              <a:rPr dirty="0" sz="3500" spc="-5">
                <a:latin typeface="DejaVu Serif"/>
                <a:cs typeface="DejaVu Serif"/>
              </a:rPr>
              <a:t>Xem chi tiết</a:t>
            </a:r>
            <a:r>
              <a:rPr dirty="0" sz="3500" spc="-85">
                <a:latin typeface="DejaVu Serif"/>
                <a:cs typeface="DejaVu Serif"/>
              </a:rPr>
              <a:t> </a:t>
            </a:r>
            <a:r>
              <a:rPr dirty="0" sz="3500" spc="-5">
                <a:latin typeface="DejaVu Serif"/>
                <a:cs typeface="DejaVu Serif"/>
              </a:rPr>
              <a:t>blog</a:t>
            </a:r>
            <a:endParaRPr sz="3500">
              <a:latin typeface="DejaVu Serif"/>
              <a:cs typeface="DejaVu Serif"/>
            </a:endParaRPr>
          </a:p>
        </p:txBody>
      </p:sp>
      <p:sp>
        <p:nvSpPr>
          <p:cNvPr id="8" name="object 8"/>
          <p:cNvSpPr txBox="1">
            <a:spLocks noGrp="1"/>
          </p:cNvSpPr>
          <p:nvPr>
            <p:ph type="title"/>
          </p:nvPr>
        </p:nvSpPr>
        <p:spPr>
          <a:xfrm>
            <a:off x="1016000" y="519726"/>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9" name="object 9"/>
          <p:cNvSpPr txBox="1"/>
          <p:nvPr/>
        </p:nvSpPr>
        <p:spPr>
          <a:xfrm>
            <a:off x="1142950" y="1428753"/>
            <a:ext cx="2790190"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a:t>
            </a:r>
            <a:r>
              <a:rPr dirty="0" sz="4000" spc="-85"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p:txBody>
      </p:sp>
      <p:sp>
        <p:nvSpPr>
          <p:cNvPr id="10" name="object 10"/>
          <p:cNvSpPr/>
          <p:nvPr/>
        </p:nvSpPr>
        <p:spPr>
          <a:xfrm>
            <a:off x="10854527" y="0"/>
            <a:ext cx="7433945" cy="5619115"/>
          </a:xfrm>
          <a:custGeom>
            <a:avLst/>
            <a:gdLst/>
            <a:ahLst/>
            <a:cxnLst/>
            <a:rect l="l" t="t" r="r" b="b"/>
            <a:pathLst>
              <a:path w="7433944" h="5619115">
                <a:moveTo>
                  <a:pt x="7433471" y="5040535"/>
                </a:moveTo>
                <a:lnTo>
                  <a:pt x="7382522" y="5087255"/>
                </a:lnTo>
                <a:lnTo>
                  <a:pt x="7346109" y="5118796"/>
                </a:lnTo>
                <a:lnTo>
                  <a:pt x="7309007" y="5149529"/>
                </a:lnTo>
                <a:lnTo>
                  <a:pt x="7271215" y="5179437"/>
                </a:lnTo>
                <a:lnTo>
                  <a:pt x="7232735" y="5208503"/>
                </a:lnTo>
                <a:lnTo>
                  <a:pt x="7193566" y="5236708"/>
                </a:lnTo>
                <a:lnTo>
                  <a:pt x="7153711" y="5264035"/>
                </a:lnTo>
                <a:lnTo>
                  <a:pt x="7113168" y="5290466"/>
                </a:lnTo>
                <a:lnTo>
                  <a:pt x="7071940" y="5315985"/>
                </a:lnTo>
                <a:lnTo>
                  <a:pt x="7030026" y="5340572"/>
                </a:lnTo>
                <a:lnTo>
                  <a:pt x="6987427" y="5364210"/>
                </a:lnTo>
                <a:lnTo>
                  <a:pt x="6944143" y="5386883"/>
                </a:lnTo>
                <a:lnTo>
                  <a:pt x="6900177" y="5408571"/>
                </a:lnTo>
                <a:lnTo>
                  <a:pt x="6855527" y="5429258"/>
                </a:lnTo>
                <a:lnTo>
                  <a:pt x="6810194" y="5448926"/>
                </a:lnTo>
                <a:lnTo>
                  <a:pt x="6764180" y="5467557"/>
                </a:lnTo>
                <a:lnTo>
                  <a:pt x="6717485" y="5485134"/>
                </a:lnTo>
                <a:lnTo>
                  <a:pt x="6670109" y="5501639"/>
                </a:lnTo>
                <a:lnTo>
                  <a:pt x="6622053" y="5517054"/>
                </a:lnTo>
                <a:lnTo>
                  <a:pt x="6573318" y="5531361"/>
                </a:lnTo>
                <a:lnTo>
                  <a:pt x="6523904" y="5544544"/>
                </a:lnTo>
                <a:lnTo>
                  <a:pt x="6474734" y="5556383"/>
                </a:lnTo>
                <a:lnTo>
                  <a:pt x="6425532" y="5567149"/>
                </a:lnTo>
                <a:lnTo>
                  <a:pt x="6376305" y="5576855"/>
                </a:lnTo>
                <a:lnTo>
                  <a:pt x="6327060" y="5585517"/>
                </a:lnTo>
                <a:lnTo>
                  <a:pt x="6277803" y="5593149"/>
                </a:lnTo>
                <a:lnTo>
                  <a:pt x="6228541" y="5599766"/>
                </a:lnTo>
                <a:lnTo>
                  <a:pt x="6179278" y="5605382"/>
                </a:lnTo>
                <a:lnTo>
                  <a:pt x="6130023" y="5610013"/>
                </a:lnTo>
                <a:lnTo>
                  <a:pt x="6080780" y="5613673"/>
                </a:lnTo>
                <a:lnTo>
                  <a:pt x="6031557" y="5616376"/>
                </a:lnTo>
                <a:lnTo>
                  <a:pt x="5982360" y="5618137"/>
                </a:lnTo>
                <a:lnTo>
                  <a:pt x="5933195" y="5618971"/>
                </a:lnTo>
                <a:lnTo>
                  <a:pt x="5884068" y="5618892"/>
                </a:lnTo>
                <a:lnTo>
                  <a:pt x="5834986" y="5617915"/>
                </a:lnTo>
                <a:lnTo>
                  <a:pt x="5785955" y="5616055"/>
                </a:lnTo>
                <a:lnTo>
                  <a:pt x="5736981" y="5613327"/>
                </a:lnTo>
                <a:lnTo>
                  <a:pt x="5688071" y="5609744"/>
                </a:lnTo>
                <a:lnTo>
                  <a:pt x="5639231" y="5605322"/>
                </a:lnTo>
                <a:lnTo>
                  <a:pt x="5590467" y="5600075"/>
                </a:lnTo>
                <a:lnTo>
                  <a:pt x="5541785" y="5594018"/>
                </a:lnTo>
                <a:lnTo>
                  <a:pt x="5493192" y="5587166"/>
                </a:lnTo>
                <a:lnTo>
                  <a:pt x="5444695" y="5579533"/>
                </a:lnTo>
                <a:lnTo>
                  <a:pt x="5396299" y="5571134"/>
                </a:lnTo>
                <a:lnTo>
                  <a:pt x="5348011" y="5561983"/>
                </a:lnTo>
                <a:lnTo>
                  <a:pt x="5299837" y="5552095"/>
                </a:lnTo>
                <a:lnTo>
                  <a:pt x="5251783" y="5541486"/>
                </a:lnTo>
                <a:lnTo>
                  <a:pt x="5203856" y="5530168"/>
                </a:lnTo>
                <a:lnTo>
                  <a:pt x="5156063" y="5518158"/>
                </a:lnTo>
                <a:lnTo>
                  <a:pt x="5108408" y="5505469"/>
                </a:lnTo>
                <a:lnTo>
                  <a:pt x="5060899" y="5492117"/>
                </a:lnTo>
                <a:lnTo>
                  <a:pt x="5013543" y="5478116"/>
                </a:lnTo>
                <a:lnTo>
                  <a:pt x="4966344" y="5463480"/>
                </a:lnTo>
                <a:lnTo>
                  <a:pt x="4919310" y="5448225"/>
                </a:lnTo>
                <a:lnTo>
                  <a:pt x="4872447" y="5432365"/>
                </a:lnTo>
                <a:lnTo>
                  <a:pt x="4825762" y="5415914"/>
                </a:lnTo>
                <a:lnTo>
                  <a:pt x="4779259" y="5398887"/>
                </a:lnTo>
                <a:lnTo>
                  <a:pt x="4732947" y="5381300"/>
                </a:lnTo>
                <a:lnTo>
                  <a:pt x="4686831" y="5363166"/>
                </a:lnTo>
                <a:lnTo>
                  <a:pt x="4640917" y="5344500"/>
                </a:lnTo>
                <a:lnTo>
                  <a:pt x="4595212" y="5325317"/>
                </a:lnTo>
                <a:lnTo>
                  <a:pt x="4549722" y="5305631"/>
                </a:lnTo>
                <a:lnTo>
                  <a:pt x="4504454" y="5285457"/>
                </a:lnTo>
                <a:lnTo>
                  <a:pt x="4459413" y="5264811"/>
                </a:lnTo>
                <a:lnTo>
                  <a:pt x="4414607" y="5243705"/>
                </a:lnTo>
                <a:lnTo>
                  <a:pt x="4370040" y="5222156"/>
                </a:lnTo>
                <a:lnTo>
                  <a:pt x="4325721" y="5200177"/>
                </a:lnTo>
                <a:lnTo>
                  <a:pt x="4281654" y="5177784"/>
                </a:lnTo>
                <a:lnTo>
                  <a:pt x="4237847" y="5154990"/>
                </a:lnTo>
                <a:lnTo>
                  <a:pt x="4194305" y="5131812"/>
                </a:lnTo>
                <a:lnTo>
                  <a:pt x="4151035" y="5108262"/>
                </a:lnTo>
                <a:lnTo>
                  <a:pt x="4108044" y="5084356"/>
                </a:lnTo>
                <a:lnTo>
                  <a:pt x="4065336" y="5060109"/>
                </a:lnTo>
                <a:lnTo>
                  <a:pt x="4021522" y="5034800"/>
                </a:lnTo>
                <a:lnTo>
                  <a:pt x="3977916" y="5009190"/>
                </a:lnTo>
                <a:lnTo>
                  <a:pt x="3934510" y="4983292"/>
                </a:lnTo>
                <a:lnTo>
                  <a:pt x="3891296" y="4957116"/>
                </a:lnTo>
                <a:lnTo>
                  <a:pt x="3848267" y="4930674"/>
                </a:lnTo>
                <a:lnTo>
                  <a:pt x="3805416" y="4903977"/>
                </a:lnTo>
                <a:lnTo>
                  <a:pt x="3762734" y="4877035"/>
                </a:lnTo>
                <a:lnTo>
                  <a:pt x="3720215" y="4849861"/>
                </a:lnTo>
                <a:lnTo>
                  <a:pt x="3677850" y="4822465"/>
                </a:lnTo>
                <a:lnTo>
                  <a:pt x="3635632" y="4794858"/>
                </a:lnTo>
                <a:lnTo>
                  <a:pt x="3593554" y="4767051"/>
                </a:lnTo>
                <a:lnTo>
                  <a:pt x="3551607" y="4739056"/>
                </a:lnTo>
                <a:lnTo>
                  <a:pt x="3509785" y="4710883"/>
                </a:lnTo>
                <a:lnTo>
                  <a:pt x="3468079" y="4682545"/>
                </a:lnTo>
                <a:lnTo>
                  <a:pt x="3426483" y="4654051"/>
                </a:lnTo>
                <a:lnTo>
                  <a:pt x="3384988" y="4625413"/>
                </a:lnTo>
                <a:lnTo>
                  <a:pt x="3343587" y="4596642"/>
                </a:lnTo>
                <a:lnTo>
                  <a:pt x="3302272" y="4567750"/>
                </a:lnTo>
                <a:lnTo>
                  <a:pt x="3261036" y="4538747"/>
                </a:lnTo>
                <a:lnTo>
                  <a:pt x="3219871" y="4509645"/>
                </a:lnTo>
                <a:lnTo>
                  <a:pt x="3178770" y="4480455"/>
                </a:lnTo>
                <a:lnTo>
                  <a:pt x="3096729" y="4421853"/>
                </a:lnTo>
                <a:lnTo>
                  <a:pt x="2728687" y="4156713"/>
                </a:lnTo>
                <a:lnTo>
                  <a:pt x="2605787" y="4068747"/>
                </a:lnTo>
                <a:lnTo>
                  <a:pt x="2523615" y="4010478"/>
                </a:lnTo>
                <a:lnTo>
                  <a:pt x="2482435" y="3981489"/>
                </a:lnTo>
                <a:lnTo>
                  <a:pt x="2441182" y="3952613"/>
                </a:lnTo>
                <a:lnTo>
                  <a:pt x="2399848" y="3923859"/>
                </a:lnTo>
                <a:lnTo>
                  <a:pt x="2358427" y="3895240"/>
                </a:lnTo>
                <a:lnTo>
                  <a:pt x="2316909" y="3866766"/>
                </a:lnTo>
                <a:lnTo>
                  <a:pt x="2275289" y="3838448"/>
                </a:lnTo>
                <a:lnTo>
                  <a:pt x="2233558" y="3810299"/>
                </a:lnTo>
                <a:lnTo>
                  <a:pt x="2191708" y="3782328"/>
                </a:lnTo>
                <a:lnTo>
                  <a:pt x="2149733" y="3754547"/>
                </a:lnTo>
                <a:lnTo>
                  <a:pt x="2107623" y="3726967"/>
                </a:lnTo>
                <a:lnTo>
                  <a:pt x="2065373" y="3699599"/>
                </a:lnTo>
                <a:lnTo>
                  <a:pt x="2022974" y="3672455"/>
                </a:lnTo>
                <a:lnTo>
                  <a:pt x="1980419" y="3645545"/>
                </a:lnTo>
                <a:lnTo>
                  <a:pt x="1937700" y="3618881"/>
                </a:lnTo>
                <a:lnTo>
                  <a:pt x="1894809" y="3592474"/>
                </a:lnTo>
                <a:lnTo>
                  <a:pt x="1851739" y="3566334"/>
                </a:lnTo>
                <a:lnTo>
                  <a:pt x="1808483" y="3540473"/>
                </a:lnTo>
                <a:lnTo>
                  <a:pt x="1765032" y="3514903"/>
                </a:lnTo>
                <a:lnTo>
                  <a:pt x="1721379" y="3489634"/>
                </a:lnTo>
                <a:lnTo>
                  <a:pt x="1677518" y="3464677"/>
                </a:lnTo>
                <a:lnTo>
                  <a:pt x="1545061" y="3389886"/>
                </a:lnTo>
                <a:lnTo>
                  <a:pt x="1500951" y="3364868"/>
                </a:lnTo>
                <a:lnTo>
                  <a:pt x="1456920" y="3339732"/>
                </a:lnTo>
                <a:lnTo>
                  <a:pt x="1413000" y="3314435"/>
                </a:lnTo>
                <a:lnTo>
                  <a:pt x="1369226" y="3288932"/>
                </a:lnTo>
                <a:lnTo>
                  <a:pt x="1325632" y="3263179"/>
                </a:lnTo>
                <a:lnTo>
                  <a:pt x="1282252" y="3237132"/>
                </a:lnTo>
                <a:lnTo>
                  <a:pt x="1239120" y="3210748"/>
                </a:lnTo>
                <a:lnTo>
                  <a:pt x="1196269" y="3183981"/>
                </a:lnTo>
                <a:lnTo>
                  <a:pt x="1153734" y="3156788"/>
                </a:lnTo>
                <a:lnTo>
                  <a:pt x="1111549" y="3129124"/>
                </a:lnTo>
                <a:lnTo>
                  <a:pt x="1069748" y="3100947"/>
                </a:lnTo>
                <a:lnTo>
                  <a:pt x="1028364" y="3072210"/>
                </a:lnTo>
                <a:lnTo>
                  <a:pt x="987432" y="3042872"/>
                </a:lnTo>
                <a:lnTo>
                  <a:pt x="946986" y="3012886"/>
                </a:lnTo>
                <a:lnTo>
                  <a:pt x="907059" y="2982210"/>
                </a:lnTo>
                <a:lnTo>
                  <a:pt x="867686" y="2950799"/>
                </a:lnTo>
                <a:lnTo>
                  <a:pt x="828901" y="2918609"/>
                </a:lnTo>
                <a:lnTo>
                  <a:pt x="790737" y="2885596"/>
                </a:lnTo>
                <a:lnTo>
                  <a:pt x="753229" y="2851715"/>
                </a:lnTo>
                <a:lnTo>
                  <a:pt x="716410" y="2816924"/>
                </a:lnTo>
                <a:lnTo>
                  <a:pt x="680314" y="2781177"/>
                </a:lnTo>
                <a:lnTo>
                  <a:pt x="644977" y="2744431"/>
                </a:lnTo>
                <a:lnTo>
                  <a:pt x="611699" y="2708425"/>
                </a:lnTo>
                <a:lnTo>
                  <a:pt x="579209" y="2671643"/>
                </a:lnTo>
                <a:lnTo>
                  <a:pt x="547516" y="2634111"/>
                </a:lnTo>
                <a:lnTo>
                  <a:pt x="516629" y="2595854"/>
                </a:lnTo>
                <a:lnTo>
                  <a:pt x="486558" y="2556896"/>
                </a:lnTo>
                <a:lnTo>
                  <a:pt x="457312" y="2517265"/>
                </a:lnTo>
                <a:lnTo>
                  <a:pt x="428901" y="2476983"/>
                </a:lnTo>
                <a:lnTo>
                  <a:pt x="401334" y="2436078"/>
                </a:lnTo>
                <a:lnTo>
                  <a:pt x="374620" y="2394574"/>
                </a:lnTo>
                <a:lnTo>
                  <a:pt x="348769" y="2352496"/>
                </a:lnTo>
                <a:lnTo>
                  <a:pt x="323790" y="2309870"/>
                </a:lnTo>
                <a:lnTo>
                  <a:pt x="299692" y="2266721"/>
                </a:lnTo>
                <a:lnTo>
                  <a:pt x="276486" y="2223074"/>
                </a:lnTo>
                <a:lnTo>
                  <a:pt x="254181" y="2178955"/>
                </a:lnTo>
                <a:lnTo>
                  <a:pt x="232785" y="2134388"/>
                </a:lnTo>
                <a:lnTo>
                  <a:pt x="212308" y="2089400"/>
                </a:lnTo>
                <a:lnTo>
                  <a:pt x="192760" y="2044014"/>
                </a:lnTo>
                <a:lnTo>
                  <a:pt x="174151" y="1998257"/>
                </a:lnTo>
                <a:lnTo>
                  <a:pt x="156489" y="1952155"/>
                </a:lnTo>
                <a:lnTo>
                  <a:pt x="139784" y="1905731"/>
                </a:lnTo>
                <a:lnTo>
                  <a:pt x="124045" y="1859011"/>
                </a:lnTo>
                <a:lnTo>
                  <a:pt x="109282" y="1812021"/>
                </a:lnTo>
                <a:lnTo>
                  <a:pt x="95505" y="1764786"/>
                </a:lnTo>
                <a:lnTo>
                  <a:pt x="82019" y="1715838"/>
                </a:lnTo>
                <a:lnTo>
                  <a:pt x="69529" y="1666615"/>
                </a:lnTo>
                <a:lnTo>
                  <a:pt x="58041" y="1617141"/>
                </a:lnTo>
                <a:lnTo>
                  <a:pt x="47564" y="1567437"/>
                </a:lnTo>
                <a:lnTo>
                  <a:pt x="38104" y="1517527"/>
                </a:lnTo>
                <a:lnTo>
                  <a:pt x="29670" y="1467433"/>
                </a:lnTo>
                <a:lnTo>
                  <a:pt x="22270" y="1417178"/>
                </a:lnTo>
                <a:lnTo>
                  <a:pt x="15910" y="1366783"/>
                </a:lnTo>
                <a:lnTo>
                  <a:pt x="10600" y="1316273"/>
                </a:lnTo>
                <a:lnTo>
                  <a:pt x="6346" y="1265668"/>
                </a:lnTo>
                <a:lnTo>
                  <a:pt x="3156" y="1214993"/>
                </a:lnTo>
                <a:lnTo>
                  <a:pt x="1038" y="1164269"/>
                </a:lnTo>
                <a:lnTo>
                  <a:pt x="0" y="1113519"/>
                </a:lnTo>
                <a:lnTo>
                  <a:pt x="48" y="1062765"/>
                </a:lnTo>
                <a:lnTo>
                  <a:pt x="1192" y="1012031"/>
                </a:lnTo>
                <a:lnTo>
                  <a:pt x="3439" y="961339"/>
                </a:lnTo>
                <a:lnTo>
                  <a:pt x="6796" y="910711"/>
                </a:lnTo>
                <a:lnTo>
                  <a:pt x="11271" y="860170"/>
                </a:lnTo>
                <a:lnTo>
                  <a:pt x="16872" y="809739"/>
                </a:lnTo>
                <a:lnTo>
                  <a:pt x="23606" y="759439"/>
                </a:lnTo>
                <a:lnTo>
                  <a:pt x="31482" y="709295"/>
                </a:lnTo>
                <a:lnTo>
                  <a:pt x="40506" y="659327"/>
                </a:lnTo>
                <a:lnTo>
                  <a:pt x="50438" y="611483"/>
                </a:lnTo>
                <a:lnTo>
                  <a:pt x="61766" y="563812"/>
                </a:lnTo>
                <a:lnTo>
                  <a:pt x="74430" y="516329"/>
                </a:lnTo>
                <a:lnTo>
                  <a:pt x="88372" y="469050"/>
                </a:lnTo>
                <a:lnTo>
                  <a:pt x="103532" y="421988"/>
                </a:lnTo>
                <a:lnTo>
                  <a:pt x="119849" y="375160"/>
                </a:lnTo>
                <a:lnTo>
                  <a:pt x="137266" y="328580"/>
                </a:lnTo>
                <a:lnTo>
                  <a:pt x="155723" y="282263"/>
                </a:lnTo>
                <a:lnTo>
                  <a:pt x="175159" y="236225"/>
                </a:lnTo>
                <a:lnTo>
                  <a:pt x="195517" y="190481"/>
                </a:lnTo>
                <a:lnTo>
                  <a:pt x="216735" y="145045"/>
                </a:lnTo>
                <a:lnTo>
                  <a:pt x="238756" y="99933"/>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355829"/>
            <a:ext cx="18016855" cy="7931784"/>
            <a:chOff x="0" y="2355829"/>
            <a:chExt cx="18016855" cy="7931784"/>
          </a:xfrm>
        </p:grpSpPr>
        <p:sp>
          <p:nvSpPr>
            <p:cNvPr id="3" name="object 3"/>
            <p:cNvSpPr/>
            <p:nvPr/>
          </p:nvSpPr>
          <p:spPr>
            <a:xfrm>
              <a:off x="203211" y="2355829"/>
              <a:ext cx="11287109" cy="495299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491185" y="7205319"/>
              <a:ext cx="12525359" cy="2971799"/>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0" y="7477019"/>
              <a:ext cx="4151629" cy="2810510"/>
            </a:xfrm>
            <a:custGeom>
              <a:avLst/>
              <a:gdLst/>
              <a:ahLst/>
              <a:cxnLst/>
              <a:rect l="l" t="t" r="r" b="b"/>
              <a:pathLst>
                <a:path w="4151629" h="2810509">
                  <a:moveTo>
                    <a:pt x="4151258" y="2809979"/>
                  </a:moveTo>
                  <a:lnTo>
                    <a:pt x="0" y="2809979"/>
                  </a:lnTo>
                  <a:lnTo>
                    <a:pt x="0" y="195454"/>
                  </a:lnTo>
                  <a:lnTo>
                    <a:pt x="26971" y="186772"/>
                  </a:lnTo>
                  <a:lnTo>
                    <a:pt x="74536" y="172018"/>
                  </a:lnTo>
                  <a:lnTo>
                    <a:pt x="122249" y="157786"/>
                  </a:lnTo>
                  <a:lnTo>
                    <a:pt x="170109" y="144086"/>
                  </a:lnTo>
                  <a:lnTo>
                    <a:pt x="218115" y="130929"/>
                  </a:lnTo>
                  <a:lnTo>
                    <a:pt x="266267" y="118324"/>
                  </a:lnTo>
                  <a:lnTo>
                    <a:pt x="314564" y="106283"/>
                  </a:lnTo>
                  <a:lnTo>
                    <a:pt x="363006" y="94816"/>
                  </a:lnTo>
                  <a:lnTo>
                    <a:pt x="411592" y="83933"/>
                  </a:lnTo>
                  <a:lnTo>
                    <a:pt x="460322" y="73644"/>
                  </a:lnTo>
                  <a:lnTo>
                    <a:pt x="509195" y="63961"/>
                  </a:lnTo>
                  <a:lnTo>
                    <a:pt x="558210" y="54894"/>
                  </a:lnTo>
                  <a:lnTo>
                    <a:pt x="607368" y="46453"/>
                  </a:lnTo>
                  <a:lnTo>
                    <a:pt x="656667" y="38648"/>
                  </a:lnTo>
                  <a:lnTo>
                    <a:pt x="706108" y="31491"/>
                  </a:lnTo>
                  <a:lnTo>
                    <a:pt x="755688" y="24991"/>
                  </a:lnTo>
                  <a:lnTo>
                    <a:pt x="805409" y="19159"/>
                  </a:lnTo>
                  <a:lnTo>
                    <a:pt x="855270" y="14005"/>
                  </a:lnTo>
                  <a:lnTo>
                    <a:pt x="905269" y="9540"/>
                  </a:lnTo>
                  <a:lnTo>
                    <a:pt x="955406" y="5775"/>
                  </a:lnTo>
                  <a:lnTo>
                    <a:pt x="1005682" y="2719"/>
                  </a:lnTo>
                  <a:lnTo>
                    <a:pt x="1053732" y="1240"/>
                  </a:lnTo>
                  <a:lnTo>
                    <a:pt x="1101917" y="322"/>
                  </a:lnTo>
                  <a:lnTo>
                    <a:pt x="1150225" y="0"/>
                  </a:lnTo>
                  <a:lnTo>
                    <a:pt x="1198648" y="308"/>
                  </a:lnTo>
                  <a:lnTo>
                    <a:pt x="1247173" y="1282"/>
                  </a:lnTo>
                  <a:lnTo>
                    <a:pt x="1295790" y="2956"/>
                  </a:lnTo>
                  <a:lnTo>
                    <a:pt x="1344488" y="5365"/>
                  </a:lnTo>
                  <a:lnTo>
                    <a:pt x="1393256" y="8544"/>
                  </a:lnTo>
                  <a:lnTo>
                    <a:pt x="1442085" y="12527"/>
                  </a:lnTo>
                  <a:lnTo>
                    <a:pt x="1490962" y="17349"/>
                  </a:lnTo>
                  <a:lnTo>
                    <a:pt x="1539878" y="23045"/>
                  </a:lnTo>
                  <a:lnTo>
                    <a:pt x="1588821" y="29650"/>
                  </a:lnTo>
                  <a:lnTo>
                    <a:pt x="1637937" y="37168"/>
                  </a:lnTo>
                  <a:lnTo>
                    <a:pt x="1686937" y="45526"/>
                  </a:lnTo>
                  <a:lnTo>
                    <a:pt x="1735802" y="54725"/>
                  </a:lnTo>
                  <a:lnTo>
                    <a:pt x="1784512" y="64768"/>
                  </a:lnTo>
                  <a:lnTo>
                    <a:pt x="1833047" y="75655"/>
                  </a:lnTo>
                  <a:lnTo>
                    <a:pt x="1881387" y="87389"/>
                  </a:lnTo>
                  <a:lnTo>
                    <a:pt x="1929513" y="99972"/>
                  </a:lnTo>
                  <a:lnTo>
                    <a:pt x="1977405" y="113406"/>
                  </a:lnTo>
                  <a:lnTo>
                    <a:pt x="2025042" y="127691"/>
                  </a:lnTo>
                  <a:lnTo>
                    <a:pt x="2072406" y="142831"/>
                  </a:lnTo>
                  <a:lnTo>
                    <a:pt x="2119475" y="158827"/>
                  </a:lnTo>
                  <a:lnTo>
                    <a:pt x="2166231" y="175680"/>
                  </a:lnTo>
                  <a:lnTo>
                    <a:pt x="2212654" y="193394"/>
                  </a:lnTo>
                  <a:lnTo>
                    <a:pt x="2258723" y="211968"/>
                  </a:lnTo>
                  <a:lnTo>
                    <a:pt x="2304418" y="231406"/>
                  </a:lnTo>
                  <a:lnTo>
                    <a:pt x="2349721" y="251710"/>
                  </a:lnTo>
                  <a:lnTo>
                    <a:pt x="2394611" y="272880"/>
                  </a:lnTo>
                  <a:lnTo>
                    <a:pt x="2439068" y="294919"/>
                  </a:lnTo>
                  <a:lnTo>
                    <a:pt x="2483072" y="317828"/>
                  </a:lnTo>
                  <a:lnTo>
                    <a:pt x="2526604" y="341611"/>
                  </a:lnTo>
                  <a:lnTo>
                    <a:pt x="2569644" y="366267"/>
                  </a:lnTo>
                  <a:lnTo>
                    <a:pt x="2612172" y="391800"/>
                  </a:lnTo>
                  <a:lnTo>
                    <a:pt x="2654167" y="418211"/>
                  </a:lnTo>
                  <a:lnTo>
                    <a:pt x="2695611" y="445501"/>
                  </a:lnTo>
                  <a:lnTo>
                    <a:pt x="2736770" y="473909"/>
                  </a:lnTo>
                  <a:lnTo>
                    <a:pt x="2777005" y="503217"/>
                  </a:lnTo>
                  <a:lnTo>
                    <a:pt x="2816336" y="533401"/>
                  </a:lnTo>
                  <a:lnTo>
                    <a:pt x="2854781" y="564437"/>
                  </a:lnTo>
                  <a:lnTo>
                    <a:pt x="2892357" y="596302"/>
                  </a:lnTo>
                  <a:lnTo>
                    <a:pt x="2929085" y="628973"/>
                  </a:lnTo>
                  <a:lnTo>
                    <a:pt x="2964982" y="662426"/>
                  </a:lnTo>
                  <a:lnTo>
                    <a:pt x="3000067" y="696637"/>
                  </a:lnTo>
                  <a:lnTo>
                    <a:pt x="3034358" y="731584"/>
                  </a:lnTo>
                  <a:lnTo>
                    <a:pt x="3067874" y="767242"/>
                  </a:lnTo>
                  <a:lnTo>
                    <a:pt x="3100633" y="803588"/>
                  </a:lnTo>
                  <a:lnTo>
                    <a:pt x="3132655" y="840598"/>
                  </a:lnTo>
                  <a:lnTo>
                    <a:pt x="3163956" y="878249"/>
                  </a:lnTo>
                  <a:lnTo>
                    <a:pt x="3194557" y="916518"/>
                  </a:lnTo>
                  <a:lnTo>
                    <a:pt x="3224476" y="955381"/>
                  </a:lnTo>
                  <a:lnTo>
                    <a:pt x="3253730" y="994814"/>
                  </a:lnTo>
                  <a:lnTo>
                    <a:pt x="3282339" y="1034795"/>
                  </a:lnTo>
                  <a:lnTo>
                    <a:pt x="3310321" y="1075298"/>
                  </a:lnTo>
                  <a:lnTo>
                    <a:pt x="3337694" y="1116302"/>
                  </a:lnTo>
                  <a:lnTo>
                    <a:pt x="3364478" y="1157782"/>
                  </a:lnTo>
                  <a:lnTo>
                    <a:pt x="3390690" y="1199715"/>
                  </a:lnTo>
                  <a:lnTo>
                    <a:pt x="3416350" y="1242077"/>
                  </a:lnTo>
                  <a:lnTo>
                    <a:pt x="3441475" y="1284846"/>
                  </a:lnTo>
                  <a:lnTo>
                    <a:pt x="3466084" y="1327996"/>
                  </a:lnTo>
                  <a:lnTo>
                    <a:pt x="3490196" y="1371506"/>
                  </a:lnTo>
                  <a:lnTo>
                    <a:pt x="3514477" y="1416221"/>
                  </a:lnTo>
                  <a:lnTo>
                    <a:pt x="3562188" y="1506185"/>
                  </a:lnTo>
                  <a:lnTo>
                    <a:pt x="3608824" y="1596811"/>
                  </a:lnTo>
                  <a:lnTo>
                    <a:pt x="3654462" y="1688036"/>
                  </a:lnTo>
                  <a:lnTo>
                    <a:pt x="3699179" y="1779800"/>
                  </a:lnTo>
                  <a:lnTo>
                    <a:pt x="3764692" y="1918320"/>
                  </a:lnTo>
                  <a:lnTo>
                    <a:pt x="3849527" y="2104320"/>
                  </a:lnTo>
                  <a:lnTo>
                    <a:pt x="3972624" y="2385118"/>
                  </a:lnTo>
                  <a:lnTo>
                    <a:pt x="4092616" y="2667233"/>
                  </a:lnTo>
                  <a:lnTo>
                    <a:pt x="4151258" y="2809979"/>
                  </a:lnTo>
                  <a:close/>
                </a:path>
              </a:pathLst>
            </a:custGeom>
            <a:solidFill>
              <a:srgbClr val="6AD4CC">
                <a:alpha val="19999"/>
              </a:srgbClr>
            </a:solidFill>
          </p:spPr>
          <p:txBody>
            <a:bodyPr wrap="square" lIns="0" tIns="0" rIns="0" bIns="0" rtlCol="0"/>
            <a:lstStyle/>
            <a:p/>
          </p:txBody>
        </p:sp>
      </p:grpSp>
      <p:sp>
        <p:nvSpPr>
          <p:cNvPr id="6" name="object 6"/>
          <p:cNvSpPr txBox="1"/>
          <p:nvPr/>
        </p:nvSpPr>
        <p:spPr>
          <a:xfrm>
            <a:off x="12478211" y="3553055"/>
            <a:ext cx="4502150" cy="1263650"/>
          </a:xfrm>
          <a:prstGeom prst="rect">
            <a:avLst/>
          </a:prstGeom>
        </p:spPr>
        <p:txBody>
          <a:bodyPr wrap="square" lIns="0" tIns="12065" rIns="0" bIns="0" rtlCol="0" vert="horz">
            <a:spAutoFit/>
          </a:bodyPr>
          <a:lstStyle/>
          <a:p>
            <a:pPr marL="111125" marR="5080" indent="-99060">
              <a:lnSpc>
                <a:spcPct val="116100"/>
              </a:lnSpc>
              <a:spcBef>
                <a:spcPts val="95"/>
              </a:spcBef>
            </a:pPr>
            <a:r>
              <a:rPr dirty="0" sz="3500" spc="-5">
                <a:latin typeface="DejaVu Serif"/>
                <a:cs typeface="DejaVu Serif"/>
              </a:rPr>
              <a:t>Procedure cập nhật  thông tin sản</a:t>
            </a:r>
            <a:r>
              <a:rPr dirty="0" sz="3500" spc="-85">
                <a:latin typeface="DejaVu Serif"/>
                <a:cs typeface="DejaVu Serif"/>
              </a:rPr>
              <a:t> </a:t>
            </a:r>
            <a:r>
              <a:rPr dirty="0" sz="3500" spc="-5">
                <a:latin typeface="DejaVu Serif"/>
                <a:cs typeface="DejaVu Serif"/>
              </a:rPr>
              <a:t>phẩm</a:t>
            </a:r>
            <a:endParaRPr sz="3500">
              <a:latin typeface="DejaVu Serif"/>
              <a:cs typeface="DejaVu Serif"/>
            </a:endParaRPr>
          </a:p>
        </p:txBody>
      </p:sp>
      <p:sp>
        <p:nvSpPr>
          <p:cNvPr id="7" name="object 7"/>
          <p:cNvSpPr txBox="1">
            <a:spLocks noGrp="1"/>
          </p:cNvSpPr>
          <p:nvPr>
            <p:ph type="title"/>
          </p:nvPr>
        </p:nvSpPr>
        <p:spPr>
          <a:xfrm>
            <a:off x="1016000" y="519729"/>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8" name="object 8"/>
          <p:cNvSpPr txBox="1"/>
          <p:nvPr/>
        </p:nvSpPr>
        <p:spPr>
          <a:xfrm>
            <a:off x="1142950" y="1428753"/>
            <a:ext cx="2790190"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a:t>
            </a:r>
            <a:r>
              <a:rPr dirty="0" sz="4000" spc="-85"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p:txBody>
      </p:sp>
      <p:sp>
        <p:nvSpPr>
          <p:cNvPr id="9" name="object 9"/>
          <p:cNvSpPr/>
          <p:nvPr/>
        </p:nvSpPr>
        <p:spPr>
          <a:xfrm>
            <a:off x="11462167" y="227"/>
            <a:ext cx="6827520" cy="6747509"/>
          </a:xfrm>
          <a:custGeom>
            <a:avLst/>
            <a:gdLst/>
            <a:ahLst/>
            <a:cxnLst/>
            <a:rect l="l" t="t" r="r" b="b"/>
            <a:pathLst>
              <a:path w="6827519" h="6747509">
                <a:moveTo>
                  <a:pt x="4293597" y="6735527"/>
                </a:moveTo>
                <a:lnTo>
                  <a:pt x="4939457" y="6646204"/>
                </a:lnTo>
                <a:lnTo>
                  <a:pt x="4891269" y="6665689"/>
                </a:lnTo>
                <a:lnTo>
                  <a:pt x="4841199" y="6672614"/>
                </a:lnTo>
                <a:lnTo>
                  <a:pt x="4792750" y="6692135"/>
                </a:lnTo>
                <a:lnTo>
                  <a:pt x="4393736" y="6747319"/>
                </a:lnTo>
                <a:lnTo>
                  <a:pt x="4293597" y="6735527"/>
                </a:lnTo>
                <a:close/>
              </a:path>
              <a:path w="6827519" h="6747509">
                <a:moveTo>
                  <a:pt x="1638220" y="0"/>
                </a:moveTo>
                <a:lnTo>
                  <a:pt x="6825931" y="503"/>
                </a:lnTo>
                <a:lnTo>
                  <a:pt x="6827191" y="3923519"/>
                </a:lnTo>
                <a:lnTo>
                  <a:pt x="6811490" y="3964153"/>
                </a:lnTo>
                <a:lnTo>
                  <a:pt x="6796620" y="4017493"/>
                </a:lnTo>
                <a:lnTo>
                  <a:pt x="6780246" y="4058220"/>
                </a:lnTo>
                <a:lnTo>
                  <a:pt x="6765859" y="4111494"/>
                </a:lnTo>
                <a:lnTo>
                  <a:pt x="6751735" y="4164730"/>
                </a:lnTo>
                <a:lnTo>
                  <a:pt x="6736147" y="4205349"/>
                </a:lnTo>
                <a:lnTo>
                  <a:pt x="6722588" y="4258508"/>
                </a:lnTo>
                <a:lnTo>
                  <a:pt x="6709331" y="4311625"/>
                </a:lnTo>
                <a:lnTo>
                  <a:pt x="6694650" y="4352118"/>
                </a:lnTo>
                <a:lnTo>
                  <a:pt x="6682038" y="4405146"/>
                </a:lnTo>
                <a:lnTo>
                  <a:pt x="6669769" y="4458126"/>
                </a:lnTo>
                <a:lnTo>
                  <a:pt x="6656116" y="4498477"/>
                </a:lnTo>
                <a:lnTo>
                  <a:pt x="6621339" y="4657137"/>
                </a:lnTo>
                <a:lnTo>
                  <a:pt x="6607901" y="4697458"/>
                </a:lnTo>
                <a:lnTo>
                  <a:pt x="6596064" y="4750379"/>
                </a:lnTo>
                <a:lnTo>
                  <a:pt x="6584037" y="4803326"/>
                </a:lnTo>
                <a:lnTo>
                  <a:pt x="6570027" y="4843726"/>
                </a:lnTo>
                <a:lnTo>
                  <a:pt x="6557463" y="4896747"/>
                </a:lnTo>
                <a:lnTo>
                  <a:pt x="6544553" y="4949816"/>
                </a:lnTo>
                <a:lnTo>
                  <a:pt x="6529506" y="4990360"/>
                </a:lnTo>
                <a:lnTo>
                  <a:pt x="6515749" y="5043546"/>
                </a:lnTo>
                <a:lnTo>
                  <a:pt x="6499751" y="5084221"/>
                </a:lnTo>
                <a:lnTo>
                  <a:pt x="6484940" y="5137553"/>
                </a:lnTo>
                <a:lnTo>
                  <a:pt x="6469524" y="5190969"/>
                </a:lnTo>
                <a:lnTo>
                  <a:pt x="6451713" y="5231895"/>
                </a:lnTo>
                <a:lnTo>
                  <a:pt x="6434933" y="5285499"/>
                </a:lnTo>
                <a:lnTo>
                  <a:pt x="6415653" y="5326628"/>
                </a:lnTo>
                <a:lnTo>
                  <a:pt x="6395562" y="5367869"/>
                </a:lnTo>
                <a:lnTo>
                  <a:pt x="6376347" y="5421810"/>
                </a:lnTo>
                <a:lnTo>
                  <a:pt x="6354477" y="5463297"/>
                </a:lnTo>
                <a:lnTo>
                  <a:pt x="6331641" y="5504918"/>
                </a:lnTo>
                <a:lnTo>
                  <a:pt x="6309526" y="5559260"/>
                </a:lnTo>
                <a:lnTo>
                  <a:pt x="6284600" y="5601170"/>
                </a:lnTo>
                <a:lnTo>
                  <a:pt x="6258553" y="5643235"/>
                </a:lnTo>
                <a:lnTo>
                  <a:pt x="6232802" y="5685259"/>
                </a:lnTo>
                <a:lnTo>
                  <a:pt x="6206146" y="5727408"/>
                </a:lnTo>
                <a:lnTo>
                  <a:pt x="6178610" y="5769679"/>
                </a:lnTo>
                <a:lnTo>
                  <a:pt x="6150220" y="5812068"/>
                </a:lnTo>
                <a:lnTo>
                  <a:pt x="6119262" y="5841992"/>
                </a:lnTo>
                <a:lnTo>
                  <a:pt x="6089241" y="5884606"/>
                </a:lnTo>
                <a:lnTo>
                  <a:pt x="6058444" y="5927328"/>
                </a:lnTo>
                <a:lnTo>
                  <a:pt x="6025156" y="5957574"/>
                </a:lnTo>
                <a:lnTo>
                  <a:pt x="5992882" y="6000500"/>
                </a:lnTo>
                <a:lnTo>
                  <a:pt x="5958170" y="6030942"/>
                </a:lnTo>
                <a:lnTo>
                  <a:pt x="5922784" y="6061478"/>
                </a:lnTo>
                <a:lnTo>
                  <a:pt x="5888489" y="6104684"/>
                </a:lnTo>
                <a:lnTo>
                  <a:pt x="5851833" y="6135395"/>
                </a:lnTo>
                <a:lnTo>
                  <a:pt x="5776758" y="6197061"/>
                </a:lnTo>
                <a:lnTo>
                  <a:pt x="5699504" y="6259029"/>
                </a:lnTo>
                <a:lnTo>
                  <a:pt x="5579987" y="6352484"/>
                </a:lnTo>
                <a:lnTo>
                  <a:pt x="5537542" y="6371175"/>
                </a:lnTo>
                <a:lnTo>
                  <a:pt x="5496447" y="6402500"/>
                </a:lnTo>
                <a:lnTo>
                  <a:pt x="5453515" y="6434079"/>
                </a:lnTo>
                <a:lnTo>
                  <a:pt x="5362932" y="6472249"/>
                </a:lnTo>
                <a:lnTo>
                  <a:pt x="5318807" y="6503993"/>
                </a:lnTo>
                <a:lnTo>
                  <a:pt x="4989220" y="6639322"/>
                </a:lnTo>
                <a:lnTo>
                  <a:pt x="4245342" y="6742201"/>
                </a:lnTo>
                <a:lnTo>
                  <a:pt x="3948006" y="6706397"/>
                </a:lnTo>
                <a:lnTo>
                  <a:pt x="3897380" y="6687757"/>
                </a:lnTo>
                <a:lnTo>
                  <a:pt x="3800406" y="6675527"/>
                </a:lnTo>
                <a:lnTo>
                  <a:pt x="3750628" y="6656770"/>
                </a:lnTo>
                <a:lnTo>
                  <a:pt x="3702921" y="6650547"/>
                </a:lnTo>
                <a:lnTo>
                  <a:pt x="3653832" y="6631694"/>
                </a:lnTo>
                <a:lnTo>
                  <a:pt x="3606865" y="6625369"/>
                </a:lnTo>
                <a:lnTo>
                  <a:pt x="3510695" y="6587386"/>
                </a:lnTo>
                <a:lnTo>
                  <a:pt x="3465023" y="6580881"/>
                </a:lnTo>
                <a:lnTo>
                  <a:pt x="3418091" y="6561730"/>
                </a:lnTo>
                <a:lnTo>
                  <a:pt x="3370136" y="6542721"/>
                </a:lnTo>
                <a:lnTo>
                  <a:pt x="3324268" y="6536243"/>
                </a:lnTo>
                <a:lnTo>
                  <a:pt x="3137268" y="6459539"/>
                </a:lnTo>
                <a:lnTo>
                  <a:pt x="2955668" y="6382087"/>
                </a:lnTo>
                <a:lnTo>
                  <a:pt x="2911097" y="6362609"/>
                </a:lnTo>
                <a:lnTo>
                  <a:pt x="2865114" y="6330506"/>
                </a:lnTo>
                <a:lnTo>
                  <a:pt x="2734332" y="6271668"/>
                </a:lnTo>
                <a:lnTo>
                  <a:pt x="2689640" y="6239387"/>
                </a:lnTo>
                <a:lnTo>
                  <a:pt x="2647006" y="6219641"/>
                </a:lnTo>
                <a:lnTo>
                  <a:pt x="2602948" y="6187272"/>
                </a:lnTo>
                <a:lnTo>
                  <a:pt x="2560945" y="6167439"/>
                </a:lnTo>
                <a:lnTo>
                  <a:pt x="2517513" y="6134983"/>
                </a:lnTo>
                <a:lnTo>
                  <a:pt x="2476131" y="6115064"/>
                </a:lnTo>
                <a:lnTo>
                  <a:pt x="2433318" y="6082523"/>
                </a:lnTo>
                <a:lnTo>
                  <a:pt x="2392550" y="6062519"/>
                </a:lnTo>
                <a:lnTo>
                  <a:pt x="2350347" y="6029893"/>
                </a:lnTo>
                <a:lnTo>
                  <a:pt x="2310187" y="6009806"/>
                </a:lnTo>
                <a:lnTo>
                  <a:pt x="2227284" y="5944346"/>
                </a:lnTo>
                <a:lnTo>
                  <a:pt x="2188019" y="5924135"/>
                </a:lnTo>
                <a:lnTo>
                  <a:pt x="2106889" y="5858430"/>
                </a:lnTo>
                <a:lnTo>
                  <a:pt x="2066761" y="5825517"/>
                </a:lnTo>
                <a:lnTo>
                  <a:pt x="2028662" y="5805144"/>
                </a:lnTo>
                <a:lnTo>
                  <a:pt x="1949841" y="5739120"/>
                </a:lnTo>
                <a:lnTo>
                  <a:pt x="1872151" y="5672939"/>
                </a:lnTo>
                <a:lnTo>
                  <a:pt x="1795577" y="5606604"/>
                </a:lnTo>
                <a:lnTo>
                  <a:pt x="1720102" y="5540117"/>
                </a:lnTo>
                <a:lnTo>
                  <a:pt x="1645711" y="5473480"/>
                </a:lnTo>
                <a:lnTo>
                  <a:pt x="1608917" y="5440106"/>
                </a:lnTo>
                <a:lnTo>
                  <a:pt x="1572389" y="5406696"/>
                </a:lnTo>
                <a:lnTo>
                  <a:pt x="1500155" y="5339760"/>
                </a:lnTo>
                <a:lnTo>
                  <a:pt x="1428638" y="5272726"/>
                </a:lnTo>
                <a:lnTo>
                  <a:pt x="1357926" y="5205580"/>
                </a:lnTo>
                <a:lnTo>
                  <a:pt x="1322900" y="5171962"/>
                </a:lnTo>
                <a:lnTo>
                  <a:pt x="1288108" y="5138311"/>
                </a:lnTo>
                <a:lnTo>
                  <a:pt x="1253562" y="5104626"/>
                </a:lnTo>
                <a:lnTo>
                  <a:pt x="1217534" y="5058325"/>
                </a:lnTo>
                <a:lnTo>
                  <a:pt x="1183513" y="5024568"/>
                </a:lnTo>
                <a:lnTo>
                  <a:pt x="1149772" y="4990771"/>
                </a:lnTo>
                <a:lnTo>
                  <a:pt x="1116320" y="4956935"/>
                </a:lnTo>
                <a:lnTo>
                  <a:pt x="1081431" y="4910477"/>
                </a:lnTo>
                <a:lnTo>
                  <a:pt x="1048594" y="4876556"/>
                </a:lnTo>
                <a:lnTo>
                  <a:pt x="1016081" y="4842589"/>
                </a:lnTo>
                <a:lnTo>
                  <a:pt x="983902" y="4808577"/>
                </a:lnTo>
                <a:lnTo>
                  <a:pt x="950330" y="4761937"/>
                </a:lnTo>
                <a:lnTo>
                  <a:pt x="918855" y="4727827"/>
                </a:lnTo>
                <a:lnTo>
                  <a:pt x="887748" y="4693667"/>
                </a:lnTo>
                <a:lnTo>
                  <a:pt x="855280" y="4646873"/>
                </a:lnTo>
                <a:lnTo>
                  <a:pt x="824943" y="4612606"/>
                </a:lnTo>
                <a:lnTo>
                  <a:pt x="795008" y="4578284"/>
                </a:lnTo>
                <a:lnTo>
                  <a:pt x="763745" y="4531324"/>
                </a:lnTo>
                <a:lnTo>
                  <a:pt x="734646" y="4496886"/>
                </a:lnTo>
                <a:lnTo>
                  <a:pt x="704243" y="4449807"/>
                </a:lnTo>
                <a:lnTo>
                  <a:pt x="676025" y="4415247"/>
                </a:lnTo>
                <a:lnTo>
                  <a:pt x="646525" y="4368043"/>
                </a:lnTo>
                <a:lnTo>
                  <a:pt x="619234" y="4333355"/>
                </a:lnTo>
                <a:lnTo>
                  <a:pt x="590682" y="4286020"/>
                </a:lnTo>
                <a:lnTo>
                  <a:pt x="564360" y="4251198"/>
                </a:lnTo>
                <a:lnTo>
                  <a:pt x="536801" y="4203726"/>
                </a:lnTo>
                <a:lnTo>
                  <a:pt x="511494" y="4168763"/>
                </a:lnTo>
                <a:lnTo>
                  <a:pt x="484972" y="4121148"/>
                </a:lnTo>
                <a:lnTo>
                  <a:pt x="460725" y="4086038"/>
                </a:lnTo>
                <a:lnTo>
                  <a:pt x="435284" y="4038273"/>
                </a:lnTo>
                <a:lnTo>
                  <a:pt x="410401" y="3990431"/>
                </a:lnTo>
                <a:lnTo>
                  <a:pt x="387826" y="3955091"/>
                </a:lnTo>
                <a:lnTo>
                  <a:pt x="364091" y="3907090"/>
                </a:lnTo>
                <a:lnTo>
                  <a:pt x="340947" y="3859007"/>
                </a:lnTo>
                <a:lnTo>
                  <a:pt x="320145" y="3823421"/>
                </a:lnTo>
                <a:lnTo>
                  <a:pt x="298216" y="3775171"/>
                </a:lnTo>
                <a:lnTo>
                  <a:pt x="276912" y="3726833"/>
                </a:lnTo>
                <a:lnTo>
                  <a:pt x="256243" y="3678408"/>
                </a:lnTo>
                <a:lnTo>
                  <a:pt x="237960" y="3642474"/>
                </a:lnTo>
                <a:lnTo>
                  <a:pt x="218595" y="3593869"/>
                </a:lnTo>
                <a:lnTo>
                  <a:pt x="199899" y="3545171"/>
                </a:lnTo>
                <a:lnTo>
                  <a:pt x="181883" y="3496379"/>
                </a:lnTo>
                <a:lnTo>
                  <a:pt x="164558" y="3447492"/>
                </a:lnTo>
                <a:lnTo>
                  <a:pt x="147935" y="3398507"/>
                </a:lnTo>
                <a:lnTo>
                  <a:pt x="132804" y="3349316"/>
                </a:lnTo>
                <a:lnTo>
                  <a:pt x="120024" y="3312621"/>
                </a:lnTo>
                <a:lnTo>
                  <a:pt x="106159" y="3263255"/>
                </a:lnTo>
                <a:lnTo>
                  <a:pt x="92994" y="3213792"/>
                </a:lnTo>
                <a:lnTo>
                  <a:pt x="80572" y="3164227"/>
                </a:lnTo>
                <a:lnTo>
                  <a:pt x="68938" y="3114552"/>
                </a:lnTo>
                <a:lnTo>
                  <a:pt x="58135" y="3064763"/>
                </a:lnTo>
                <a:lnTo>
                  <a:pt x="48209" y="3014852"/>
                </a:lnTo>
                <a:lnTo>
                  <a:pt x="39203" y="2964814"/>
                </a:lnTo>
                <a:lnTo>
                  <a:pt x="31161" y="2914643"/>
                </a:lnTo>
                <a:lnTo>
                  <a:pt x="22388" y="2851752"/>
                </a:lnTo>
                <a:lnTo>
                  <a:pt x="18031" y="2813892"/>
                </a:lnTo>
                <a:lnTo>
                  <a:pt x="12809" y="2763330"/>
                </a:lnTo>
                <a:lnTo>
                  <a:pt x="8467" y="2712647"/>
                </a:lnTo>
                <a:lnTo>
                  <a:pt x="5011" y="2661842"/>
                </a:lnTo>
                <a:lnTo>
                  <a:pt x="2444" y="2610913"/>
                </a:lnTo>
                <a:lnTo>
                  <a:pt x="772" y="2559861"/>
                </a:lnTo>
                <a:lnTo>
                  <a:pt x="0" y="2508684"/>
                </a:lnTo>
                <a:lnTo>
                  <a:pt x="131" y="2457382"/>
                </a:lnTo>
                <a:lnTo>
                  <a:pt x="1173" y="2405955"/>
                </a:lnTo>
                <a:lnTo>
                  <a:pt x="4868" y="2366981"/>
                </a:lnTo>
                <a:lnTo>
                  <a:pt x="7742" y="2315300"/>
                </a:lnTo>
                <a:lnTo>
                  <a:pt x="11540" y="2263491"/>
                </a:lnTo>
                <a:lnTo>
                  <a:pt x="16266" y="2211554"/>
                </a:lnTo>
                <a:lnTo>
                  <a:pt x="21926" y="2159488"/>
                </a:lnTo>
                <a:lnTo>
                  <a:pt x="30264" y="2119872"/>
                </a:lnTo>
                <a:lnTo>
                  <a:pt x="37805" y="2067546"/>
                </a:lnTo>
                <a:lnTo>
                  <a:pt x="46294" y="2015088"/>
                </a:lnTo>
                <a:lnTo>
                  <a:pt x="55735" y="1962499"/>
                </a:lnTo>
                <a:lnTo>
                  <a:pt x="67874" y="1922357"/>
                </a:lnTo>
                <a:lnTo>
                  <a:pt x="79236" y="1869503"/>
                </a:lnTo>
                <a:lnTo>
                  <a:pt x="93304" y="1829094"/>
                </a:lnTo>
                <a:lnTo>
                  <a:pt x="106605" y="1775971"/>
                </a:lnTo>
                <a:lnTo>
                  <a:pt x="122623" y="1735293"/>
                </a:lnTo>
                <a:lnTo>
                  <a:pt x="139034" y="1681740"/>
                </a:lnTo>
                <a:lnTo>
                  <a:pt x="156580" y="1628030"/>
                </a:lnTo>
                <a:lnTo>
                  <a:pt x="176971" y="1586747"/>
                </a:lnTo>
                <a:lnTo>
                  <a:pt x="196694" y="1532736"/>
                </a:lnTo>
                <a:lnTo>
                  <a:pt x="219199" y="1491161"/>
                </a:lnTo>
                <a:lnTo>
                  <a:pt x="242713" y="1449446"/>
                </a:lnTo>
                <a:lnTo>
                  <a:pt x="265466" y="1395016"/>
                </a:lnTo>
                <a:lnTo>
                  <a:pt x="290906" y="1353035"/>
                </a:lnTo>
                <a:lnTo>
                  <a:pt x="317262" y="1310927"/>
                </a:lnTo>
                <a:lnTo>
                  <a:pt x="344502" y="1268697"/>
                </a:lnTo>
                <a:lnTo>
                  <a:pt x="372594" y="1226349"/>
                </a:lnTo>
                <a:lnTo>
                  <a:pt x="401509" y="1183888"/>
                </a:lnTo>
                <a:lnTo>
                  <a:pt x="431213" y="1141317"/>
                </a:lnTo>
                <a:lnTo>
                  <a:pt x="461676" y="1098641"/>
                </a:lnTo>
                <a:lnTo>
                  <a:pt x="492866" y="1055865"/>
                </a:lnTo>
                <a:lnTo>
                  <a:pt x="526492" y="1025573"/>
                </a:lnTo>
                <a:lnTo>
                  <a:pt x="559042" y="982608"/>
                </a:lnTo>
                <a:lnTo>
                  <a:pt x="592225" y="939556"/>
                </a:lnTo>
                <a:lnTo>
                  <a:pt x="627750" y="909002"/>
                </a:lnTo>
                <a:lnTo>
                  <a:pt x="662105" y="865788"/>
                </a:lnTo>
                <a:lnTo>
                  <a:pt x="698739" y="835079"/>
                </a:lnTo>
                <a:lnTo>
                  <a:pt x="734140" y="791721"/>
                </a:lnTo>
                <a:lnTo>
                  <a:pt x="771757" y="760876"/>
                </a:lnTo>
                <a:lnTo>
                  <a:pt x="806976" y="717543"/>
                </a:lnTo>
                <a:lnTo>
                  <a:pt x="881553" y="655945"/>
                </a:lnTo>
                <a:lnTo>
                  <a:pt x="917411" y="612523"/>
                </a:lnTo>
                <a:lnTo>
                  <a:pt x="1031332" y="519843"/>
                </a:lnTo>
                <a:lnTo>
                  <a:pt x="1067910" y="476321"/>
                </a:lnTo>
                <a:lnTo>
                  <a:pt x="1261649" y="321318"/>
                </a:lnTo>
                <a:lnTo>
                  <a:pt x="1299021" y="277687"/>
                </a:lnTo>
                <a:lnTo>
                  <a:pt x="1614692" y="28895"/>
                </a:lnTo>
                <a:lnTo>
                  <a:pt x="1638220" y="0"/>
                </a:lnTo>
                <a:close/>
              </a:path>
            </a:pathLst>
          </a:custGeom>
          <a:solidFill>
            <a:srgbClr val="FF904D">
              <a:alpha val="19999"/>
            </a:srgbClr>
          </a:solidFill>
        </p:spPr>
        <p:txBody>
          <a:bodyPr wrap="square" lIns="0" tIns="0" rIns="0" bIns="0" rtlCol="0"/>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326556"/>
            <a:ext cx="9146540" cy="6960870"/>
            <a:chOff x="0" y="3326556"/>
            <a:chExt cx="9146540" cy="6960870"/>
          </a:xfrm>
        </p:grpSpPr>
        <p:sp>
          <p:nvSpPr>
            <p:cNvPr id="3" name="object 3"/>
            <p:cNvSpPr/>
            <p:nvPr/>
          </p:nvSpPr>
          <p:spPr>
            <a:xfrm>
              <a:off x="0" y="4808618"/>
              <a:ext cx="4024629" cy="5478780"/>
            </a:xfrm>
            <a:custGeom>
              <a:avLst/>
              <a:gdLst/>
              <a:ahLst/>
              <a:cxnLst/>
              <a:rect l="l" t="t" r="r" b="b"/>
              <a:pathLst>
                <a:path w="4024629" h="5478780">
                  <a:moveTo>
                    <a:pt x="4023358" y="5478381"/>
                  </a:moveTo>
                  <a:lnTo>
                    <a:pt x="0" y="5478381"/>
                  </a:lnTo>
                  <a:lnTo>
                    <a:pt x="0" y="31836"/>
                  </a:lnTo>
                  <a:lnTo>
                    <a:pt x="2385" y="31491"/>
                  </a:lnTo>
                  <a:lnTo>
                    <a:pt x="51966" y="24991"/>
                  </a:lnTo>
                  <a:lnTo>
                    <a:pt x="101687" y="19159"/>
                  </a:lnTo>
                  <a:lnTo>
                    <a:pt x="151547" y="14005"/>
                  </a:lnTo>
                  <a:lnTo>
                    <a:pt x="201547" y="9540"/>
                  </a:lnTo>
                  <a:lnTo>
                    <a:pt x="251684" y="5775"/>
                  </a:lnTo>
                  <a:lnTo>
                    <a:pt x="301960" y="2719"/>
                  </a:lnTo>
                  <a:lnTo>
                    <a:pt x="350010" y="1240"/>
                  </a:lnTo>
                  <a:lnTo>
                    <a:pt x="398194" y="322"/>
                  </a:lnTo>
                  <a:lnTo>
                    <a:pt x="446503" y="0"/>
                  </a:lnTo>
                  <a:lnTo>
                    <a:pt x="494925" y="308"/>
                  </a:lnTo>
                  <a:lnTo>
                    <a:pt x="543450" y="1282"/>
                  </a:lnTo>
                  <a:lnTo>
                    <a:pt x="592067" y="2956"/>
                  </a:lnTo>
                  <a:lnTo>
                    <a:pt x="640766" y="5365"/>
                  </a:lnTo>
                  <a:lnTo>
                    <a:pt x="689534" y="8544"/>
                  </a:lnTo>
                  <a:lnTo>
                    <a:pt x="738363" y="12527"/>
                  </a:lnTo>
                  <a:lnTo>
                    <a:pt x="787240" y="17349"/>
                  </a:lnTo>
                  <a:lnTo>
                    <a:pt x="836156" y="23045"/>
                  </a:lnTo>
                  <a:lnTo>
                    <a:pt x="885099" y="29650"/>
                  </a:lnTo>
                  <a:lnTo>
                    <a:pt x="934214" y="37168"/>
                  </a:lnTo>
                  <a:lnTo>
                    <a:pt x="983214" y="45526"/>
                  </a:lnTo>
                  <a:lnTo>
                    <a:pt x="1032079" y="54725"/>
                  </a:lnTo>
                  <a:lnTo>
                    <a:pt x="1080789" y="64768"/>
                  </a:lnTo>
                  <a:lnTo>
                    <a:pt x="1129325" y="75655"/>
                  </a:lnTo>
                  <a:lnTo>
                    <a:pt x="1177665" y="87389"/>
                  </a:lnTo>
                  <a:lnTo>
                    <a:pt x="1225791" y="99972"/>
                  </a:lnTo>
                  <a:lnTo>
                    <a:pt x="1273683" y="113406"/>
                  </a:lnTo>
                  <a:lnTo>
                    <a:pt x="1321320" y="127691"/>
                  </a:lnTo>
                  <a:lnTo>
                    <a:pt x="1368684" y="142831"/>
                  </a:lnTo>
                  <a:lnTo>
                    <a:pt x="1415753" y="158827"/>
                  </a:lnTo>
                  <a:lnTo>
                    <a:pt x="1462509" y="175680"/>
                  </a:lnTo>
                  <a:lnTo>
                    <a:pt x="1508931" y="193394"/>
                  </a:lnTo>
                  <a:lnTo>
                    <a:pt x="1555000" y="211968"/>
                  </a:lnTo>
                  <a:lnTo>
                    <a:pt x="1600696" y="231406"/>
                  </a:lnTo>
                  <a:lnTo>
                    <a:pt x="1645999" y="251710"/>
                  </a:lnTo>
                  <a:lnTo>
                    <a:pt x="1690889" y="272880"/>
                  </a:lnTo>
                  <a:lnTo>
                    <a:pt x="1735346" y="294919"/>
                  </a:lnTo>
                  <a:lnTo>
                    <a:pt x="1779350" y="317828"/>
                  </a:lnTo>
                  <a:lnTo>
                    <a:pt x="1822882" y="341611"/>
                  </a:lnTo>
                  <a:lnTo>
                    <a:pt x="1865922" y="366267"/>
                  </a:lnTo>
                  <a:lnTo>
                    <a:pt x="1908449" y="391800"/>
                  </a:lnTo>
                  <a:lnTo>
                    <a:pt x="1950445" y="418211"/>
                  </a:lnTo>
                  <a:lnTo>
                    <a:pt x="1991889" y="445501"/>
                  </a:lnTo>
                  <a:lnTo>
                    <a:pt x="2033048" y="473909"/>
                  </a:lnTo>
                  <a:lnTo>
                    <a:pt x="2073283" y="503217"/>
                  </a:lnTo>
                  <a:lnTo>
                    <a:pt x="2112614" y="533401"/>
                  </a:lnTo>
                  <a:lnTo>
                    <a:pt x="2151058" y="564437"/>
                  </a:lnTo>
                  <a:lnTo>
                    <a:pt x="2188635" y="596302"/>
                  </a:lnTo>
                  <a:lnTo>
                    <a:pt x="2225363" y="628973"/>
                  </a:lnTo>
                  <a:lnTo>
                    <a:pt x="2261259" y="662426"/>
                  </a:lnTo>
                  <a:lnTo>
                    <a:pt x="2296344" y="696637"/>
                  </a:lnTo>
                  <a:lnTo>
                    <a:pt x="2330635" y="731584"/>
                  </a:lnTo>
                  <a:lnTo>
                    <a:pt x="2364151" y="767242"/>
                  </a:lnTo>
                  <a:lnTo>
                    <a:pt x="2396911" y="803588"/>
                  </a:lnTo>
                  <a:lnTo>
                    <a:pt x="2428932" y="840598"/>
                  </a:lnTo>
                  <a:lnTo>
                    <a:pt x="2460234" y="878249"/>
                  </a:lnTo>
                  <a:lnTo>
                    <a:pt x="2490835" y="916518"/>
                  </a:lnTo>
                  <a:lnTo>
                    <a:pt x="2520753" y="955381"/>
                  </a:lnTo>
                  <a:lnTo>
                    <a:pt x="2550008" y="994814"/>
                  </a:lnTo>
                  <a:lnTo>
                    <a:pt x="2578617" y="1034795"/>
                  </a:lnTo>
                  <a:lnTo>
                    <a:pt x="2606599" y="1075298"/>
                  </a:lnTo>
                  <a:lnTo>
                    <a:pt x="2633972" y="1116302"/>
                  </a:lnTo>
                  <a:lnTo>
                    <a:pt x="2660756" y="1157782"/>
                  </a:lnTo>
                  <a:lnTo>
                    <a:pt x="2686968" y="1199715"/>
                  </a:lnTo>
                  <a:lnTo>
                    <a:pt x="2712627" y="1242077"/>
                  </a:lnTo>
                  <a:lnTo>
                    <a:pt x="2737752" y="1284846"/>
                  </a:lnTo>
                  <a:lnTo>
                    <a:pt x="2762361" y="1327996"/>
                  </a:lnTo>
                  <a:lnTo>
                    <a:pt x="2786473" y="1371506"/>
                  </a:lnTo>
                  <a:lnTo>
                    <a:pt x="2810755" y="1416221"/>
                  </a:lnTo>
                  <a:lnTo>
                    <a:pt x="2858465" y="1506185"/>
                  </a:lnTo>
                  <a:lnTo>
                    <a:pt x="2905102" y="1596811"/>
                  </a:lnTo>
                  <a:lnTo>
                    <a:pt x="2950740" y="1688036"/>
                  </a:lnTo>
                  <a:lnTo>
                    <a:pt x="2995457" y="1779800"/>
                  </a:lnTo>
                  <a:lnTo>
                    <a:pt x="3060970" y="1918320"/>
                  </a:lnTo>
                  <a:lnTo>
                    <a:pt x="3145804" y="2104320"/>
                  </a:lnTo>
                  <a:lnTo>
                    <a:pt x="3268902" y="2385118"/>
                  </a:lnTo>
                  <a:lnTo>
                    <a:pt x="3388893" y="2667233"/>
                  </a:lnTo>
                  <a:lnTo>
                    <a:pt x="3466858" y="2858026"/>
                  </a:lnTo>
                  <a:lnTo>
                    <a:pt x="3523339" y="3001881"/>
                  </a:lnTo>
                  <a:lnTo>
                    <a:pt x="3577867" y="3146435"/>
                  </a:lnTo>
                  <a:lnTo>
                    <a:pt x="3630224" y="3291728"/>
                  </a:lnTo>
                  <a:lnTo>
                    <a:pt x="3663813" y="3389022"/>
                  </a:lnTo>
                  <a:lnTo>
                    <a:pt x="3696274" y="3486675"/>
                  </a:lnTo>
                  <a:lnTo>
                    <a:pt x="3727541" y="3584701"/>
                  </a:lnTo>
                  <a:lnTo>
                    <a:pt x="3757549" y="3683111"/>
                  </a:lnTo>
                  <a:lnTo>
                    <a:pt x="3786234" y="3781917"/>
                  </a:lnTo>
                  <a:lnTo>
                    <a:pt x="3813529" y="3881133"/>
                  </a:lnTo>
                  <a:lnTo>
                    <a:pt x="3839041" y="3978834"/>
                  </a:lnTo>
                  <a:lnTo>
                    <a:pt x="3862806" y="4075096"/>
                  </a:lnTo>
                  <a:lnTo>
                    <a:pt x="3885138" y="4171843"/>
                  </a:lnTo>
                  <a:lnTo>
                    <a:pt x="3905991" y="4269033"/>
                  </a:lnTo>
                  <a:lnTo>
                    <a:pt x="3925318" y="4366627"/>
                  </a:lnTo>
                  <a:lnTo>
                    <a:pt x="3943072" y="4464583"/>
                  </a:lnTo>
                  <a:lnTo>
                    <a:pt x="3959206" y="4562860"/>
                  </a:lnTo>
                  <a:lnTo>
                    <a:pt x="3973675" y="4661418"/>
                  </a:lnTo>
                  <a:lnTo>
                    <a:pt x="3986431" y="4760214"/>
                  </a:lnTo>
                  <a:lnTo>
                    <a:pt x="3997428" y="4859208"/>
                  </a:lnTo>
                  <a:lnTo>
                    <a:pt x="4006618" y="4958360"/>
                  </a:lnTo>
                  <a:lnTo>
                    <a:pt x="4013956" y="5057628"/>
                  </a:lnTo>
                  <a:lnTo>
                    <a:pt x="4016916" y="5107292"/>
                  </a:lnTo>
                  <a:lnTo>
                    <a:pt x="4019395" y="5156971"/>
                  </a:lnTo>
                  <a:lnTo>
                    <a:pt x="4021388" y="5206658"/>
                  </a:lnTo>
                  <a:lnTo>
                    <a:pt x="4022889" y="5256348"/>
                  </a:lnTo>
                  <a:lnTo>
                    <a:pt x="4023891" y="5306036"/>
                  </a:lnTo>
                  <a:lnTo>
                    <a:pt x="4024389" y="5355718"/>
                  </a:lnTo>
                  <a:lnTo>
                    <a:pt x="4024378" y="5405388"/>
                  </a:lnTo>
                  <a:lnTo>
                    <a:pt x="4023851" y="5455041"/>
                  </a:lnTo>
                  <a:lnTo>
                    <a:pt x="4023358" y="5478381"/>
                  </a:lnTo>
                  <a:close/>
                </a:path>
              </a:pathLst>
            </a:custGeom>
            <a:solidFill>
              <a:srgbClr val="6AD4CC">
                <a:alpha val="19999"/>
              </a:srgbClr>
            </a:solidFill>
          </p:spPr>
          <p:txBody>
            <a:bodyPr wrap="square" lIns="0" tIns="0" rIns="0" bIns="0" rtlCol="0"/>
            <a:lstStyle/>
            <a:p/>
          </p:txBody>
        </p:sp>
        <p:sp>
          <p:nvSpPr>
            <p:cNvPr id="4" name="object 4"/>
            <p:cNvSpPr/>
            <p:nvPr/>
          </p:nvSpPr>
          <p:spPr>
            <a:xfrm>
              <a:off x="430926" y="3326556"/>
              <a:ext cx="8715390" cy="5714999"/>
            </a:xfrm>
            <a:prstGeom prst="rect">
              <a:avLst/>
            </a:prstGeom>
            <a:blipFill>
              <a:blip r:embed="rId2" cstate="print"/>
              <a:stretch>
                <a:fillRect/>
              </a:stretch>
            </a:blipFill>
          </p:spPr>
          <p:txBody>
            <a:bodyPr wrap="square" lIns="0" tIns="0" rIns="0" bIns="0" rtlCol="0"/>
            <a:lstStyle/>
            <a:p/>
          </p:txBody>
        </p:sp>
      </p:grpSp>
      <p:grpSp>
        <p:nvGrpSpPr>
          <p:cNvPr id="5" name="object 5"/>
          <p:cNvGrpSpPr/>
          <p:nvPr/>
        </p:nvGrpSpPr>
        <p:grpSpPr>
          <a:xfrm>
            <a:off x="9571725" y="0"/>
            <a:ext cx="8716645" cy="5619115"/>
            <a:chOff x="9571725" y="0"/>
            <a:chExt cx="8716645" cy="5619115"/>
          </a:xfrm>
        </p:grpSpPr>
        <p:sp>
          <p:nvSpPr>
            <p:cNvPr id="6" name="object 6"/>
            <p:cNvSpPr/>
            <p:nvPr/>
          </p:nvSpPr>
          <p:spPr>
            <a:xfrm>
              <a:off x="10854527" y="0"/>
              <a:ext cx="7433945" cy="5619115"/>
            </a:xfrm>
            <a:custGeom>
              <a:avLst/>
              <a:gdLst/>
              <a:ahLst/>
              <a:cxnLst/>
              <a:rect l="l" t="t" r="r" b="b"/>
              <a:pathLst>
                <a:path w="7433944" h="5619115">
                  <a:moveTo>
                    <a:pt x="7433471" y="5040535"/>
                  </a:moveTo>
                  <a:lnTo>
                    <a:pt x="7382522" y="5087256"/>
                  </a:lnTo>
                  <a:lnTo>
                    <a:pt x="7346109" y="5118796"/>
                  </a:lnTo>
                  <a:lnTo>
                    <a:pt x="7309007" y="5149530"/>
                  </a:lnTo>
                  <a:lnTo>
                    <a:pt x="7271215" y="5179438"/>
                  </a:lnTo>
                  <a:lnTo>
                    <a:pt x="7232735" y="5208503"/>
                  </a:lnTo>
                  <a:lnTo>
                    <a:pt x="7193566" y="5236709"/>
                  </a:lnTo>
                  <a:lnTo>
                    <a:pt x="7153711" y="5264036"/>
                  </a:lnTo>
                  <a:lnTo>
                    <a:pt x="7113168" y="5290467"/>
                  </a:lnTo>
                  <a:lnTo>
                    <a:pt x="7071940" y="5315985"/>
                  </a:lnTo>
                  <a:lnTo>
                    <a:pt x="7030026" y="5340572"/>
                  </a:lnTo>
                  <a:lnTo>
                    <a:pt x="6987427" y="5364211"/>
                  </a:lnTo>
                  <a:lnTo>
                    <a:pt x="6944143" y="5386883"/>
                  </a:lnTo>
                  <a:lnTo>
                    <a:pt x="6900177" y="5408572"/>
                  </a:lnTo>
                  <a:lnTo>
                    <a:pt x="6855527" y="5429259"/>
                  </a:lnTo>
                  <a:lnTo>
                    <a:pt x="6810194" y="5448927"/>
                  </a:lnTo>
                  <a:lnTo>
                    <a:pt x="6764180" y="5467558"/>
                  </a:lnTo>
                  <a:lnTo>
                    <a:pt x="6717485" y="5485134"/>
                  </a:lnTo>
                  <a:lnTo>
                    <a:pt x="6670109" y="5501639"/>
                  </a:lnTo>
                  <a:lnTo>
                    <a:pt x="6622053" y="5517054"/>
                  </a:lnTo>
                  <a:lnTo>
                    <a:pt x="6573318" y="5531362"/>
                  </a:lnTo>
                  <a:lnTo>
                    <a:pt x="6523904" y="5544545"/>
                  </a:lnTo>
                  <a:lnTo>
                    <a:pt x="6474734" y="5556384"/>
                  </a:lnTo>
                  <a:lnTo>
                    <a:pt x="6425532" y="5567149"/>
                  </a:lnTo>
                  <a:lnTo>
                    <a:pt x="6376305" y="5576855"/>
                  </a:lnTo>
                  <a:lnTo>
                    <a:pt x="6327060" y="5585517"/>
                  </a:lnTo>
                  <a:lnTo>
                    <a:pt x="6277803" y="5593149"/>
                  </a:lnTo>
                  <a:lnTo>
                    <a:pt x="6228541" y="5599766"/>
                  </a:lnTo>
                  <a:lnTo>
                    <a:pt x="6179278" y="5605383"/>
                  </a:lnTo>
                  <a:lnTo>
                    <a:pt x="6130023" y="5610014"/>
                  </a:lnTo>
                  <a:lnTo>
                    <a:pt x="6080780" y="5613673"/>
                  </a:lnTo>
                  <a:lnTo>
                    <a:pt x="6031557" y="5616376"/>
                  </a:lnTo>
                  <a:lnTo>
                    <a:pt x="5982360" y="5618137"/>
                  </a:lnTo>
                  <a:lnTo>
                    <a:pt x="5933195" y="5618971"/>
                  </a:lnTo>
                  <a:lnTo>
                    <a:pt x="5884068" y="5618892"/>
                  </a:lnTo>
                  <a:lnTo>
                    <a:pt x="5834986" y="5617916"/>
                  </a:lnTo>
                  <a:lnTo>
                    <a:pt x="5785955" y="5616056"/>
                  </a:lnTo>
                  <a:lnTo>
                    <a:pt x="5736981" y="5613327"/>
                  </a:lnTo>
                  <a:lnTo>
                    <a:pt x="5688071" y="5609744"/>
                  </a:lnTo>
                  <a:lnTo>
                    <a:pt x="5639231" y="5605322"/>
                  </a:lnTo>
                  <a:lnTo>
                    <a:pt x="5590467" y="5600076"/>
                  </a:lnTo>
                  <a:lnTo>
                    <a:pt x="5541785" y="5594019"/>
                  </a:lnTo>
                  <a:lnTo>
                    <a:pt x="5493192" y="5587167"/>
                  </a:lnTo>
                  <a:lnTo>
                    <a:pt x="5444695" y="5579533"/>
                  </a:lnTo>
                  <a:lnTo>
                    <a:pt x="5396299" y="5571134"/>
                  </a:lnTo>
                  <a:lnTo>
                    <a:pt x="5348011" y="5561983"/>
                  </a:lnTo>
                  <a:lnTo>
                    <a:pt x="5299837" y="5552096"/>
                  </a:lnTo>
                  <a:lnTo>
                    <a:pt x="5251783" y="5541486"/>
                  </a:lnTo>
                  <a:lnTo>
                    <a:pt x="5203856" y="5530169"/>
                  </a:lnTo>
                  <a:lnTo>
                    <a:pt x="5156063" y="5518158"/>
                  </a:lnTo>
                  <a:lnTo>
                    <a:pt x="5108408" y="5505470"/>
                  </a:lnTo>
                  <a:lnTo>
                    <a:pt x="5060899" y="5492118"/>
                  </a:lnTo>
                  <a:lnTo>
                    <a:pt x="5013543" y="5478116"/>
                  </a:lnTo>
                  <a:lnTo>
                    <a:pt x="4966344" y="5463481"/>
                  </a:lnTo>
                  <a:lnTo>
                    <a:pt x="4919310" y="5448225"/>
                  </a:lnTo>
                  <a:lnTo>
                    <a:pt x="4872447" y="5432365"/>
                  </a:lnTo>
                  <a:lnTo>
                    <a:pt x="4825762" y="5415914"/>
                  </a:lnTo>
                  <a:lnTo>
                    <a:pt x="4779259" y="5398888"/>
                  </a:lnTo>
                  <a:lnTo>
                    <a:pt x="4732947" y="5381300"/>
                  </a:lnTo>
                  <a:lnTo>
                    <a:pt x="4686831" y="5363166"/>
                  </a:lnTo>
                  <a:lnTo>
                    <a:pt x="4640917" y="5344500"/>
                  </a:lnTo>
                  <a:lnTo>
                    <a:pt x="4595212" y="5325317"/>
                  </a:lnTo>
                  <a:lnTo>
                    <a:pt x="4549722" y="5305631"/>
                  </a:lnTo>
                  <a:lnTo>
                    <a:pt x="4504454" y="5285458"/>
                  </a:lnTo>
                  <a:lnTo>
                    <a:pt x="4459413" y="5264811"/>
                  </a:lnTo>
                  <a:lnTo>
                    <a:pt x="4414607" y="5243706"/>
                  </a:lnTo>
                  <a:lnTo>
                    <a:pt x="4370040" y="5222156"/>
                  </a:lnTo>
                  <a:lnTo>
                    <a:pt x="4325721" y="5200178"/>
                  </a:lnTo>
                  <a:lnTo>
                    <a:pt x="4281654" y="5177784"/>
                  </a:lnTo>
                  <a:lnTo>
                    <a:pt x="4237847" y="5154991"/>
                  </a:lnTo>
                  <a:lnTo>
                    <a:pt x="4194305" y="5131812"/>
                  </a:lnTo>
                  <a:lnTo>
                    <a:pt x="4151035" y="5108263"/>
                  </a:lnTo>
                  <a:lnTo>
                    <a:pt x="4108044" y="5084357"/>
                  </a:lnTo>
                  <a:lnTo>
                    <a:pt x="4065336" y="5060110"/>
                  </a:lnTo>
                  <a:lnTo>
                    <a:pt x="4021522" y="5034800"/>
                  </a:lnTo>
                  <a:lnTo>
                    <a:pt x="3977916" y="5009191"/>
                  </a:lnTo>
                  <a:lnTo>
                    <a:pt x="3934510" y="4983292"/>
                  </a:lnTo>
                  <a:lnTo>
                    <a:pt x="3891296" y="4957117"/>
                  </a:lnTo>
                  <a:lnTo>
                    <a:pt x="3848267" y="4930675"/>
                  </a:lnTo>
                  <a:lnTo>
                    <a:pt x="3805416" y="4903977"/>
                  </a:lnTo>
                  <a:lnTo>
                    <a:pt x="3762734" y="4877036"/>
                  </a:lnTo>
                  <a:lnTo>
                    <a:pt x="3720215" y="4849861"/>
                  </a:lnTo>
                  <a:lnTo>
                    <a:pt x="3677850" y="4822465"/>
                  </a:lnTo>
                  <a:lnTo>
                    <a:pt x="3635632" y="4794858"/>
                  </a:lnTo>
                  <a:lnTo>
                    <a:pt x="3593554" y="4767051"/>
                  </a:lnTo>
                  <a:lnTo>
                    <a:pt x="3551607" y="4739056"/>
                  </a:lnTo>
                  <a:lnTo>
                    <a:pt x="3509785" y="4710884"/>
                  </a:lnTo>
                  <a:lnTo>
                    <a:pt x="3468079" y="4682545"/>
                  </a:lnTo>
                  <a:lnTo>
                    <a:pt x="3426483" y="4654051"/>
                  </a:lnTo>
                  <a:lnTo>
                    <a:pt x="3384988" y="4625414"/>
                  </a:lnTo>
                  <a:lnTo>
                    <a:pt x="3343587" y="4596643"/>
                  </a:lnTo>
                  <a:lnTo>
                    <a:pt x="3302272" y="4567751"/>
                  </a:lnTo>
                  <a:lnTo>
                    <a:pt x="3261036" y="4538748"/>
                  </a:lnTo>
                  <a:lnTo>
                    <a:pt x="3219871" y="4509646"/>
                  </a:lnTo>
                  <a:lnTo>
                    <a:pt x="3178770" y="4480455"/>
                  </a:lnTo>
                  <a:lnTo>
                    <a:pt x="3096729" y="4421854"/>
                  </a:lnTo>
                  <a:lnTo>
                    <a:pt x="2728687" y="4156714"/>
                  </a:lnTo>
                  <a:lnTo>
                    <a:pt x="2605787" y="4068748"/>
                  </a:lnTo>
                  <a:lnTo>
                    <a:pt x="2523615" y="4010479"/>
                  </a:lnTo>
                  <a:lnTo>
                    <a:pt x="2482435" y="3981490"/>
                  </a:lnTo>
                  <a:lnTo>
                    <a:pt x="2441182" y="3952613"/>
                  </a:lnTo>
                  <a:lnTo>
                    <a:pt x="2399848" y="3923859"/>
                  </a:lnTo>
                  <a:lnTo>
                    <a:pt x="2358427" y="3895240"/>
                  </a:lnTo>
                  <a:lnTo>
                    <a:pt x="2316909" y="3866766"/>
                  </a:lnTo>
                  <a:lnTo>
                    <a:pt x="2275289" y="3838449"/>
                  </a:lnTo>
                  <a:lnTo>
                    <a:pt x="2233558" y="3810299"/>
                  </a:lnTo>
                  <a:lnTo>
                    <a:pt x="2191708" y="3782328"/>
                  </a:lnTo>
                  <a:lnTo>
                    <a:pt x="2149733" y="3754547"/>
                  </a:lnTo>
                  <a:lnTo>
                    <a:pt x="2107623" y="3726968"/>
                  </a:lnTo>
                  <a:lnTo>
                    <a:pt x="2065373" y="3699600"/>
                  </a:lnTo>
                  <a:lnTo>
                    <a:pt x="2022974" y="3672456"/>
                  </a:lnTo>
                  <a:lnTo>
                    <a:pt x="1980419" y="3645546"/>
                  </a:lnTo>
                  <a:lnTo>
                    <a:pt x="1937700" y="3618882"/>
                  </a:lnTo>
                  <a:lnTo>
                    <a:pt x="1894809" y="3592474"/>
                  </a:lnTo>
                  <a:lnTo>
                    <a:pt x="1851739" y="3566334"/>
                  </a:lnTo>
                  <a:lnTo>
                    <a:pt x="1808483" y="3540474"/>
                  </a:lnTo>
                  <a:lnTo>
                    <a:pt x="1765032" y="3514903"/>
                  </a:lnTo>
                  <a:lnTo>
                    <a:pt x="1721379" y="3489634"/>
                  </a:lnTo>
                  <a:lnTo>
                    <a:pt x="1677518" y="3464677"/>
                  </a:lnTo>
                  <a:lnTo>
                    <a:pt x="1545061" y="3389887"/>
                  </a:lnTo>
                  <a:lnTo>
                    <a:pt x="1500951" y="3364869"/>
                  </a:lnTo>
                  <a:lnTo>
                    <a:pt x="1456920" y="3339733"/>
                  </a:lnTo>
                  <a:lnTo>
                    <a:pt x="1413000" y="3314436"/>
                  </a:lnTo>
                  <a:lnTo>
                    <a:pt x="1369226" y="3288933"/>
                  </a:lnTo>
                  <a:lnTo>
                    <a:pt x="1325632" y="3263180"/>
                  </a:lnTo>
                  <a:lnTo>
                    <a:pt x="1282252" y="3237133"/>
                  </a:lnTo>
                  <a:lnTo>
                    <a:pt x="1239120" y="3210748"/>
                  </a:lnTo>
                  <a:lnTo>
                    <a:pt x="1196269" y="3183981"/>
                  </a:lnTo>
                  <a:lnTo>
                    <a:pt x="1153734" y="3156788"/>
                  </a:lnTo>
                  <a:lnTo>
                    <a:pt x="1111549" y="3129125"/>
                  </a:lnTo>
                  <a:lnTo>
                    <a:pt x="1069748" y="3100947"/>
                  </a:lnTo>
                  <a:lnTo>
                    <a:pt x="1028364" y="3072211"/>
                  </a:lnTo>
                  <a:lnTo>
                    <a:pt x="987432" y="3042872"/>
                  </a:lnTo>
                  <a:lnTo>
                    <a:pt x="946986" y="3012887"/>
                  </a:lnTo>
                  <a:lnTo>
                    <a:pt x="907059" y="2982210"/>
                  </a:lnTo>
                  <a:lnTo>
                    <a:pt x="867686" y="2950799"/>
                  </a:lnTo>
                  <a:lnTo>
                    <a:pt x="828901" y="2918609"/>
                  </a:lnTo>
                  <a:lnTo>
                    <a:pt x="790737" y="2885596"/>
                  </a:lnTo>
                  <a:lnTo>
                    <a:pt x="753229" y="2851716"/>
                  </a:lnTo>
                  <a:lnTo>
                    <a:pt x="716410" y="2816924"/>
                  </a:lnTo>
                  <a:lnTo>
                    <a:pt x="680314" y="2781177"/>
                  </a:lnTo>
                  <a:lnTo>
                    <a:pt x="644977" y="2744431"/>
                  </a:lnTo>
                  <a:lnTo>
                    <a:pt x="611699" y="2708425"/>
                  </a:lnTo>
                  <a:lnTo>
                    <a:pt x="579209" y="2671644"/>
                  </a:lnTo>
                  <a:lnTo>
                    <a:pt x="547516" y="2634111"/>
                  </a:lnTo>
                  <a:lnTo>
                    <a:pt x="516629" y="2595854"/>
                  </a:lnTo>
                  <a:lnTo>
                    <a:pt x="486558" y="2556897"/>
                  </a:lnTo>
                  <a:lnTo>
                    <a:pt x="457312" y="2517265"/>
                  </a:lnTo>
                  <a:lnTo>
                    <a:pt x="428901" y="2476984"/>
                  </a:lnTo>
                  <a:lnTo>
                    <a:pt x="401334" y="2436079"/>
                  </a:lnTo>
                  <a:lnTo>
                    <a:pt x="374620" y="2394574"/>
                  </a:lnTo>
                  <a:lnTo>
                    <a:pt x="348769" y="2352497"/>
                  </a:lnTo>
                  <a:lnTo>
                    <a:pt x="323790" y="2309871"/>
                  </a:lnTo>
                  <a:lnTo>
                    <a:pt x="299692" y="2266722"/>
                  </a:lnTo>
                  <a:lnTo>
                    <a:pt x="276486" y="2223075"/>
                  </a:lnTo>
                  <a:lnTo>
                    <a:pt x="254181" y="2178955"/>
                  </a:lnTo>
                  <a:lnTo>
                    <a:pt x="232785" y="2134389"/>
                  </a:lnTo>
                  <a:lnTo>
                    <a:pt x="212308" y="2089400"/>
                  </a:lnTo>
                  <a:lnTo>
                    <a:pt x="192760" y="2044015"/>
                  </a:lnTo>
                  <a:lnTo>
                    <a:pt x="174151" y="1998258"/>
                  </a:lnTo>
                  <a:lnTo>
                    <a:pt x="156489" y="1952155"/>
                  </a:lnTo>
                  <a:lnTo>
                    <a:pt x="139784" y="1905731"/>
                  </a:lnTo>
                  <a:lnTo>
                    <a:pt x="124045" y="1859012"/>
                  </a:lnTo>
                  <a:lnTo>
                    <a:pt x="109282" y="1812022"/>
                  </a:lnTo>
                  <a:lnTo>
                    <a:pt x="95505" y="1764787"/>
                  </a:lnTo>
                  <a:lnTo>
                    <a:pt x="82019" y="1715838"/>
                  </a:lnTo>
                  <a:lnTo>
                    <a:pt x="69529" y="1666616"/>
                  </a:lnTo>
                  <a:lnTo>
                    <a:pt x="58041" y="1617141"/>
                  </a:lnTo>
                  <a:lnTo>
                    <a:pt x="47564" y="1567438"/>
                  </a:lnTo>
                  <a:lnTo>
                    <a:pt x="38104" y="1517528"/>
                  </a:lnTo>
                  <a:lnTo>
                    <a:pt x="29670" y="1467434"/>
                  </a:lnTo>
                  <a:lnTo>
                    <a:pt x="22270" y="1417178"/>
                  </a:lnTo>
                  <a:lnTo>
                    <a:pt x="15910" y="1366784"/>
                  </a:lnTo>
                  <a:lnTo>
                    <a:pt x="10600" y="1316273"/>
                  </a:lnTo>
                  <a:lnTo>
                    <a:pt x="6346" y="1265669"/>
                  </a:lnTo>
                  <a:lnTo>
                    <a:pt x="3156" y="1214993"/>
                  </a:lnTo>
                  <a:lnTo>
                    <a:pt x="1038" y="1164269"/>
                  </a:lnTo>
                  <a:lnTo>
                    <a:pt x="0" y="1113519"/>
                  </a:lnTo>
                  <a:lnTo>
                    <a:pt x="48" y="1062766"/>
                  </a:lnTo>
                  <a:lnTo>
                    <a:pt x="1192" y="1012032"/>
                  </a:lnTo>
                  <a:lnTo>
                    <a:pt x="3439" y="961339"/>
                  </a:lnTo>
                  <a:lnTo>
                    <a:pt x="6796" y="910712"/>
                  </a:lnTo>
                  <a:lnTo>
                    <a:pt x="11271" y="860171"/>
                  </a:lnTo>
                  <a:lnTo>
                    <a:pt x="16872" y="809739"/>
                  </a:lnTo>
                  <a:lnTo>
                    <a:pt x="23606" y="759440"/>
                  </a:lnTo>
                  <a:lnTo>
                    <a:pt x="31482" y="709295"/>
                  </a:lnTo>
                  <a:lnTo>
                    <a:pt x="40506" y="659328"/>
                  </a:lnTo>
                  <a:lnTo>
                    <a:pt x="50438" y="611484"/>
                  </a:lnTo>
                  <a:lnTo>
                    <a:pt x="61766" y="563813"/>
                  </a:lnTo>
                  <a:lnTo>
                    <a:pt x="74430" y="516330"/>
                  </a:lnTo>
                  <a:lnTo>
                    <a:pt x="88372" y="469050"/>
                  </a:lnTo>
                  <a:lnTo>
                    <a:pt x="103532" y="421988"/>
                  </a:lnTo>
                  <a:lnTo>
                    <a:pt x="119849" y="375160"/>
                  </a:lnTo>
                  <a:lnTo>
                    <a:pt x="137266" y="328580"/>
                  </a:lnTo>
                  <a:lnTo>
                    <a:pt x="155723" y="282264"/>
                  </a:lnTo>
                  <a:lnTo>
                    <a:pt x="175159" y="236226"/>
                  </a:lnTo>
                  <a:lnTo>
                    <a:pt x="195517" y="190481"/>
                  </a:lnTo>
                  <a:lnTo>
                    <a:pt x="216735" y="145046"/>
                  </a:lnTo>
                  <a:lnTo>
                    <a:pt x="238756" y="99934"/>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
          <p:nvSpPr>
            <p:cNvPr id="7" name="object 7"/>
            <p:cNvSpPr/>
            <p:nvPr/>
          </p:nvSpPr>
          <p:spPr>
            <a:xfrm>
              <a:off x="13970989" y="0"/>
              <a:ext cx="4317365" cy="3437890"/>
            </a:xfrm>
            <a:custGeom>
              <a:avLst/>
              <a:gdLst/>
              <a:ahLst/>
              <a:cxnLst/>
              <a:rect l="l" t="t" r="r" b="b"/>
              <a:pathLst>
                <a:path w="4317365" h="3437890">
                  <a:moveTo>
                    <a:pt x="4317010" y="0"/>
                  </a:moveTo>
                  <a:lnTo>
                    <a:pt x="4317009" y="2963993"/>
                  </a:lnTo>
                  <a:lnTo>
                    <a:pt x="4266771" y="3001557"/>
                  </a:lnTo>
                  <a:lnTo>
                    <a:pt x="4225922" y="3030799"/>
                  </a:lnTo>
                  <a:lnTo>
                    <a:pt x="4184523" y="3059280"/>
                  </a:lnTo>
                  <a:lnTo>
                    <a:pt x="4142539" y="3086951"/>
                  </a:lnTo>
                  <a:lnTo>
                    <a:pt x="4099937" y="3113761"/>
                  </a:lnTo>
                  <a:lnTo>
                    <a:pt x="4056681" y="3139662"/>
                  </a:lnTo>
                  <a:lnTo>
                    <a:pt x="4012736" y="3164604"/>
                  </a:lnTo>
                  <a:lnTo>
                    <a:pt x="3968068" y="3188538"/>
                  </a:lnTo>
                  <a:lnTo>
                    <a:pt x="3922641" y="3211416"/>
                  </a:lnTo>
                  <a:lnTo>
                    <a:pt x="3878341" y="3232580"/>
                  </a:lnTo>
                  <a:lnTo>
                    <a:pt x="3833510" y="3252717"/>
                  </a:lnTo>
                  <a:lnTo>
                    <a:pt x="3788177" y="3271824"/>
                  </a:lnTo>
                  <a:lnTo>
                    <a:pt x="3742373" y="3289900"/>
                  </a:lnTo>
                  <a:lnTo>
                    <a:pt x="3696127" y="3306944"/>
                  </a:lnTo>
                  <a:lnTo>
                    <a:pt x="3649467" y="3322953"/>
                  </a:lnTo>
                  <a:lnTo>
                    <a:pt x="3602425" y="3337927"/>
                  </a:lnTo>
                  <a:lnTo>
                    <a:pt x="3555028" y="3351862"/>
                  </a:lnTo>
                  <a:lnTo>
                    <a:pt x="3507307" y="3364758"/>
                  </a:lnTo>
                  <a:lnTo>
                    <a:pt x="3459292" y="3376613"/>
                  </a:lnTo>
                  <a:lnTo>
                    <a:pt x="3411010" y="3387426"/>
                  </a:lnTo>
                  <a:lnTo>
                    <a:pt x="3362493" y="3397194"/>
                  </a:lnTo>
                  <a:lnTo>
                    <a:pt x="3313769" y="3405915"/>
                  </a:lnTo>
                  <a:lnTo>
                    <a:pt x="3264867" y="3413589"/>
                  </a:lnTo>
                  <a:lnTo>
                    <a:pt x="3215819" y="3420214"/>
                  </a:lnTo>
                  <a:lnTo>
                    <a:pt x="3166651" y="3425787"/>
                  </a:lnTo>
                  <a:lnTo>
                    <a:pt x="3117396" y="3430308"/>
                  </a:lnTo>
                  <a:lnTo>
                    <a:pt x="3068080" y="3433774"/>
                  </a:lnTo>
                  <a:lnTo>
                    <a:pt x="3018735" y="3436184"/>
                  </a:lnTo>
                  <a:lnTo>
                    <a:pt x="2969390" y="3437536"/>
                  </a:lnTo>
                  <a:lnTo>
                    <a:pt x="2920073" y="3437828"/>
                  </a:lnTo>
                  <a:lnTo>
                    <a:pt x="2870816" y="3437060"/>
                  </a:lnTo>
                  <a:lnTo>
                    <a:pt x="2819903" y="3435454"/>
                  </a:lnTo>
                  <a:lnTo>
                    <a:pt x="2769025" y="3432763"/>
                  </a:lnTo>
                  <a:lnTo>
                    <a:pt x="2718208" y="3428987"/>
                  </a:lnTo>
                  <a:lnTo>
                    <a:pt x="2667478" y="3424125"/>
                  </a:lnTo>
                  <a:lnTo>
                    <a:pt x="2616862" y="3418177"/>
                  </a:lnTo>
                  <a:lnTo>
                    <a:pt x="2566387" y="3411140"/>
                  </a:lnTo>
                  <a:lnTo>
                    <a:pt x="2516077" y="3403016"/>
                  </a:lnTo>
                  <a:lnTo>
                    <a:pt x="2465960" y="3393803"/>
                  </a:lnTo>
                  <a:lnTo>
                    <a:pt x="2416062" y="3383499"/>
                  </a:lnTo>
                  <a:lnTo>
                    <a:pt x="2366408" y="3372106"/>
                  </a:lnTo>
                  <a:lnTo>
                    <a:pt x="2317026" y="3359620"/>
                  </a:lnTo>
                  <a:lnTo>
                    <a:pt x="2267941" y="3346043"/>
                  </a:lnTo>
                  <a:lnTo>
                    <a:pt x="2219180" y="3331373"/>
                  </a:lnTo>
                  <a:lnTo>
                    <a:pt x="2170770" y="3315610"/>
                  </a:lnTo>
                  <a:lnTo>
                    <a:pt x="2122735" y="3298752"/>
                  </a:lnTo>
                  <a:lnTo>
                    <a:pt x="2075103" y="3280799"/>
                  </a:lnTo>
                  <a:lnTo>
                    <a:pt x="2027900" y="3261751"/>
                  </a:lnTo>
                  <a:lnTo>
                    <a:pt x="1981152" y="3241606"/>
                  </a:lnTo>
                  <a:lnTo>
                    <a:pt x="1934885" y="3220363"/>
                  </a:lnTo>
                  <a:lnTo>
                    <a:pt x="1889126" y="3198022"/>
                  </a:lnTo>
                  <a:lnTo>
                    <a:pt x="1843900" y="3174583"/>
                  </a:lnTo>
                  <a:lnTo>
                    <a:pt x="1801093" y="3150897"/>
                  </a:lnTo>
                  <a:lnTo>
                    <a:pt x="1758891" y="3125872"/>
                  </a:lnTo>
                  <a:lnTo>
                    <a:pt x="1717291" y="3099573"/>
                  </a:lnTo>
                  <a:lnTo>
                    <a:pt x="1676288" y="3072069"/>
                  </a:lnTo>
                  <a:lnTo>
                    <a:pt x="1635880" y="3043425"/>
                  </a:lnTo>
                  <a:lnTo>
                    <a:pt x="1596062" y="3013710"/>
                  </a:lnTo>
                  <a:lnTo>
                    <a:pt x="1556833" y="2982989"/>
                  </a:lnTo>
                  <a:lnTo>
                    <a:pt x="1518187" y="2951331"/>
                  </a:lnTo>
                  <a:lnTo>
                    <a:pt x="1480122" y="2918802"/>
                  </a:lnTo>
                  <a:lnTo>
                    <a:pt x="1442634" y="2885469"/>
                  </a:lnTo>
                  <a:lnTo>
                    <a:pt x="1405720" y="2851399"/>
                  </a:lnTo>
                  <a:lnTo>
                    <a:pt x="1369376" y="2816658"/>
                  </a:lnTo>
                  <a:lnTo>
                    <a:pt x="1333599" y="2781315"/>
                  </a:lnTo>
                  <a:lnTo>
                    <a:pt x="1298386" y="2745436"/>
                  </a:lnTo>
                  <a:lnTo>
                    <a:pt x="1263732" y="2709088"/>
                  </a:lnTo>
                  <a:lnTo>
                    <a:pt x="1229635" y="2672338"/>
                  </a:lnTo>
                  <a:lnTo>
                    <a:pt x="1196091" y="2635253"/>
                  </a:lnTo>
                  <a:lnTo>
                    <a:pt x="1163096" y="2597900"/>
                  </a:lnTo>
                  <a:lnTo>
                    <a:pt x="1130647" y="2560345"/>
                  </a:lnTo>
                  <a:lnTo>
                    <a:pt x="1098741" y="2522657"/>
                  </a:lnTo>
                  <a:lnTo>
                    <a:pt x="1067374" y="2484902"/>
                  </a:lnTo>
                  <a:lnTo>
                    <a:pt x="1005169" y="2408105"/>
                  </a:lnTo>
                  <a:lnTo>
                    <a:pt x="974351" y="2368700"/>
                  </a:lnTo>
                  <a:lnTo>
                    <a:pt x="944082" y="2328939"/>
                  </a:lnTo>
                  <a:lnTo>
                    <a:pt x="914357" y="2288829"/>
                  </a:lnTo>
                  <a:lnTo>
                    <a:pt x="885171" y="2248377"/>
                  </a:lnTo>
                  <a:lnTo>
                    <a:pt x="856518" y="2207591"/>
                  </a:lnTo>
                  <a:lnTo>
                    <a:pt x="828393" y="2166478"/>
                  </a:lnTo>
                  <a:lnTo>
                    <a:pt x="800789" y="2125044"/>
                  </a:lnTo>
                  <a:lnTo>
                    <a:pt x="773703" y="2083298"/>
                  </a:lnTo>
                  <a:lnTo>
                    <a:pt x="747128" y="2041246"/>
                  </a:lnTo>
                  <a:lnTo>
                    <a:pt x="721058" y="1998895"/>
                  </a:lnTo>
                  <a:lnTo>
                    <a:pt x="695488" y="1956252"/>
                  </a:lnTo>
                  <a:lnTo>
                    <a:pt x="670413" y="1913326"/>
                  </a:lnTo>
                  <a:lnTo>
                    <a:pt x="645827" y="1870122"/>
                  </a:lnTo>
                  <a:lnTo>
                    <a:pt x="621725" y="1826648"/>
                  </a:lnTo>
                  <a:lnTo>
                    <a:pt x="598101" y="1782912"/>
                  </a:lnTo>
                  <a:lnTo>
                    <a:pt x="574949" y="1738919"/>
                  </a:lnTo>
                  <a:lnTo>
                    <a:pt x="552265" y="1694679"/>
                  </a:lnTo>
                  <a:lnTo>
                    <a:pt x="530042" y="1650197"/>
                  </a:lnTo>
                  <a:lnTo>
                    <a:pt x="508275" y="1605481"/>
                  </a:lnTo>
                  <a:lnTo>
                    <a:pt x="486959" y="1560538"/>
                  </a:lnTo>
                  <a:lnTo>
                    <a:pt x="466087" y="1515375"/>
                  </a:lnTo>
                  <a:lnTo>
                    <a:pt x="445656" y="1470000"/>
                  </a:lnTo>
                  <a:lnTo>
                    <a:pt x="425658" y="1424419"/>
                  </a:lnTo>
                  <a:lnTo>
                    <a:pt x="406089" y="1378640"/>
                  </a:lnTo>
                  <a:lnTo>
                    <a:pt x="386943" y="1332670"/>
                  </a:lnTo>
                  <a:lnTo>
                    <a:pt x="368214" y="1286516"/>
                  </a:lnTo>
                  <a:lnTo>
                    <a:pt x="349898" y="1240186"/>
                  </a:lnTo>
                  <a:lnTo>
                    <a:pt x="331988" y="1193685"/>
                  </a:lnTo>
                  <a:lnTo>
                    <a:pt x="314479" y="1147023"/>
                  </a:lnTo>
                  <a:lnTo>
                    <a:pt x="297365" y="1100205"/>
                  </a:lnTo>
                  <a:lnTo>
                    <a:pt x="280642" y="1053239"/>
                  </a:lnTo>
                  <a:lnTo>
                    <a:pt x="264303" y="1006132"/>
                  </a:lnTo>
                  <a:lnTo>
                    <a:pt x="248343" y="958891"/>
                  </a:lnTo>
                  <a:lnTo>
                    <a:pt x="232756" y="911524"/>
                  </a:lnTo>
                  <a:lnTo>
                    <a:pt x="217538" y="864037"/>
                  </a:lnTo>
                  <a:lnTo>
                    <a:pt x="202682" y="816439"/>
                  </a:lnTo>
                  <a:lnTo>
                    <a:pt x="188183" y="768735"/>
                  </a:lnTo>
                  <a:lnTo>
                    <a:pt x="174035" y="720933"/>
                  </a:lnTo>
                  <a:lnTo>
                    <a:pt x="160233" y="673041"/>
                  </a:lnTo>
                  <a:lnTo>
                    <a:pt x="146772" y="625065"/>
                  </a:lnTo>
                  <a:lnTo>
                    <a:pt x="133645" y="577012"/>
                  </a:lnTo>
                  <a:lnTo>
                    <a:pt x="120848" y="528891"/>
                  </a:lnTo>
                  <a:lnTo>
                    <a:pt x="108375" y="480707"/>
                  </a:lnTo>
                  <a:lnTo>
                    <a:pt x="96251" y="432560"/>
                  </a:lnTo>
                  <a:lnTo>
                    <a:pt x="84362" y="384307"/>
                  </a:lnTo>
                  <a:lnTo>
                    <a:pt x="72719" y="335953"/>
                  </a:lnTo>
                  <a:lnTo>
                    <a:pt x="61334" y="287501"/>
                  </a:lnTo>
                  <a:lnTo>
                    <a:pt x="50216" y="238956"/>
                  </a:lnTo>
                  <a:lnTo>
                    <a:pt x="39376" y="190321"/>
                  </a:lnTo>
                  <a:lnTo>
                    <a:pt x="28824" y="141600"/>
                  </a:lnTo>
                  <a:lnTo>
                    <a:pt x="18573" y="92797"/>
                  </a:lnTo>
                  <a:lnTo>
                    <a:pt x="8631" y="43915"/>
                  </a:lnTo>
                  <a:lnTo>
                    <a:pt x="0" y="0"/>
                  </a:lnTo>
                  <a:lnTo>
                    <a:pt x="4317010" y="0"/>
                  </a:lnTo>
                  <a:close/>
                </a:path>
              </a:pathLst>
            </a:custGeom>
            <a:solidFill>
              <a:srgbClr val="FF904D">
                <a:alpha val="19999"/>
              </a:srgbClr>
            </a:solidFill>
          </p:spPr>
          <p:txBody>
            <a:bodyPr wrap="square" lIns="0" tIns="0" rIns="0" bIns="0" rtlCol="0"/>
            <a:lstStyle/>
            <a:p/>
          </p:txBody>
        </p:sp>
        <p:sp>
          <p:nvSpPr>
            <p:cNvPr id="8" name="object 8"/>
            <p:cNvSpPr/>
            <p:nvPr/>
          </p:nvSpPr>
          <p:spPr>
            <a:xfrm>
              <a:off x="9571725" y="3822709"/>
              <a:ext cx="8210549" cy="679490"/>
            </a:xfrm>
            <a:prstGeom prst="rect">
              <a:avLst/>
            </a:prstGeom>
            <a:blipFill>
              <a:blip r:embed="rId3" cstate="print"/>
              <a:stretch>
                <a:fillRect/>
              </a:stretch>
            </a:blipFill>
          </p:spPr>
          <p:txBody>
            <a:bodyPr wrap="square" lIns="0" tIns="0" rIns="0" bIns="0" rtlCol="0"/>
            <a:lstStyle/>
            <a:p/>
          </p:txBody>
        </p:sp>
      </p:grpSp>
      <p:sp>
        <p:nvSpPr>
          <p:cNvPr id="9" name="object 9"/>
          <p:cNvSpPr/>
          <p:nvPr/>
        </p:nvSpPr>
        <p:spPr>
          <a:xfrm>
            <a:off x="9571725" y="6053175"/>
            <a:ext cx="8220059" cy="2990849"/>
          </a:xfrm>
          <a:prstGeom prst="rect">
            <a:avLst/>
          </a:prstGeom>
          <a:blipFill>
            <a:blip r:embed="rId4" cstate="print"/>
            <a:stretch>
              <a:fillRect/>
            </a:stretch>
          </a:blipFill>
        </p:spPr>
        <p:txBody>
          <a:bodyPr wrap="square" lIns="0" tIns="0" rIns="0" bIns="0" rtlCol="0"/>
          <a:lstStyle/>
          <a:p/>
        </p:txBody>
      </p:sp>
      <p:sp>
        <p:nvSpPr>
          <p:cNvPr id="10" name="object 10"/>
          <p:cNvSpPr/>
          <p:nvPr/>
        </p:nvSpPr>
        <p:spPr>
          <a:xfrm>
            <a:off x="3069610" y="9563100"/>
            <a:ext cx="12144359" cy="457199"/>
          </a:xfrm>
          <a:prstGeom prst="rect">
            <a:avLst/>
          </a:prstGeom>
          <a:blipFill>
            <a:blip r:embed="rId5" cstate="print"/>
            <a:stretch>
              <a:fillRect/>
            </a:stretch>
          </a:blipFill>
        </p:spPr>
        <p:txBody>
          <a:bodyPr wrap="square" lIns="0" tIns="0" rIns="0" bIns="0" rtlCol="0"/>
          <a:lstStyle/>
          <a:p/>
        </p:txBody>
      </p:sp>
      <p:sp>
        <p:nvSpPr>
          <p:cNvPr id="11" name="object 11"/>
          <p:cNvSpPr txBox="1">
            <a:spLocks noGrp="1"/>
          </p:cNvSpPr>
          <p:nvPr>
            <p:ph type="title"/>
          </p:nvPr>
        </p:nvSpPr>
        <p:spPr>
          <a:xfrm>
            <a:off x="1016000" y="519729"/>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12" name="object 12"/>
          <p:cNvSpPr txBox="1"/>
          <p:nvPr/>
        </p:nvSpPr>
        <p:spPr>
          <a:xfrm>
            <a:off x="1142950" y="1428750"/>
            <a:ext cx="12463780" cy="159893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Procedure</a:t>
            </a:r>
            <a:endParaRPr sz="4000">
              <a:latin typeface="TeXGyreTermes"/>
              <a:cs typeface="TeXGyreTermes"/>
            </a:endParaRPr>
          </a:p>
          <a:p>
            <a:pPr marL="2704465">
              <a:lnSpc>
                <a:spcPct val="100000"/>
              </a:lnSpc>
              <a:spcBef>
                <a:spcPts val="3385"/>
              </a:spcBef>
            </a:pPr>
            <a:r>
              <a:rPr dirty="0" sz="3500" spc="-5">
                <a:latin typeface="DejaVu Serif"/>
                <a:cs typeface="DejaVu Serif"/>
              </a:rPr>
              <a:t>Procedure thêm sản phẩm, thêm danh</a:t>
            </a:r>
            <a:r>
              <a:rPr dirty="0" sz="3500" spc="-70">
                <a:latin typeface="DejaVu Serif"/>
                <a:cs typeface="DejaVu Serif"/>
              </a:rPr>
              <a:t> </a:t>
            </a:r>
            <a:r>
              <a:rPr dirty="0" sz="3500" spc="-5">
                <a:latin typeface="DejaVu Serif"/>
                <a:cs typeface="DejaVu Serif"/>
              </a:rPr>
              <a:t>mục</a:t>
            </a:r>
            <a:endParaRPr sz="3500">
              <a:latin typeface="DejaVu Serif"/>
              <a:cs typeface="DejaVu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6139966" y="2092412"/>
              <a:ext cx="5676900" cy="5676900"/>
            </a:xfrm>
            <a:custGeom>
              <a:avLst/>
              <a:gdLst/>
              <a:ahLst/>
              <a:cxnLst/>
              <a:rect l="l" t="t" r="r" b="b"/>
              <a:pathLst>
                <a:path w="5676900" h="5676900">
                  <a:moveTo>
                    <a:pt x="2886437" y="5676503"/>
                  </a:moveTo>
                  <a:lnTo>
                    <a:pt x="2741469" y="5675295"/>
                  </a:lnTo>
                  <a:lnTo>
                    <a:pt x="2598131" y="5666910"/>
                  </a:lnTo>
                  <a:lnTo>
                    <a:pt x="2456784" y="5651521"/>
                  </a:lnTo>
                  <a:lnTo>
                    <a:pt x="2317602" y="5629299"/>
                  </a:lnTo>
                  <a:lnTo>
                    <a:pt x="2180757" y="5600417"/>
                  </a:lnTo>
                  <a:lnTo>
                    <a:pt x="2046423" y="5565049"/>
                  </a:lnTo>
                  <a:lnTo>
                    <a:pt x="1914771" y="5523367"/>
                  </a:lnTo>
                  <a:lnTo>
                    <a:pt x="1785976" y="5475544"/>
                  </a:lnTo>
                  <a:lnTo>
                    <a:pt x="1660210" y="5421754"/>
                  </a:lnTo>
                  <a:lnTo>
                    <a:pt x="1537645" y="5362168"/>
                  </a:lnTo>
                  <a:lnTo>
                    <a:pt x="1418455" y="5296959"/>
                  </a:lnTo>
                  <a:lnTo>
                    <a:pt x="1302813" y="5226302"/>
                  </a:lnTo>
                  <a:lnTo>
                    <a:pt x="1190891" y="5150368"/>
                  </a:lnTo>
                  <a:lnTo>
                    <a:pt x="1082863" y="5069330"/>
                  </a:lnTo>
                  <a:lnTo>
                    <a:pt x="978900" y="4983362"/>
                  </a:lnTo>
                  <a:lnTo>
                    <a:pt x="879177" y="4892636"/>
                  </a:lnTo>
                  <a:lnTo>
                    <a:pt x="783866" y="4797325"/>
                  </a:lnTo>
                  <a:lnTo>
                    <a:pt x="693140" y="4697602"/>
                  </a:lnTo>
                  <a:lnTo>
                    <a:pt x="607172" y="4593640"/>
                  </a:lnTo>
                  <a:lnTo>
                    <a:pt x="526134" y="4485611"/>
                  </a:lnTo>
                  <a:lnTo>
                    <a:pt x="450200" y="4373689"/>
                  </a:lnTo>
                  <a:lnTo>
                    <a:pt x="379543" y="4258047"/>
                  </a:lnTo>
                  <a:lnTo>
                    <a:pt x="314335" y="4138857"/>
                  </a:lnTo>
                  <a:lnTo>
                    <a:pt x="254749" y="4016293"/>
                  </a:lnTo>
                  <a:lnTo>
                    <a:pt x="200958" y="3890526"/>
                  </a:lnTo>
                  <a:lnTo>
                    <a:pt x="153135" y="3761731"/>
                  </a:lnTo>
                  <a:lnTo>
                    <a:pt x="111453" y="3630080"/>
                  </a:lnTo>
                  <a:lnTo>
                    <a:pt x="76085" y="3495745"/>
                  </a:lnTo>
                  <a:lnTo>
                    <a:pt x="47203" y="3358900"/>
                  </a:lnTo>
                  <a:lnTo>
                    <a:pt x="24981" y="3219718"/>
                  </a:lnTo>
                  <a:lnTo>
                    <a:pt x="9592" y="3078371"/>
                  </a:lnTo>
                  <a:lnTo>
                    <a:pt x="1208" y="2935033"/>
                  </a:lnTo>
                  <a:lnTo>
                    <a:pt x="0" y="2790065"/>
                  </a:lnTo>
                  <a:lnTo>
                    <a:pt x="6010" y="2646102"/>
                  </a:lnTo>
                  <a:lnTo>
                    <a:pt x="19084" y="2504072"/>
                  </a:lnTo>
                  <a:lnTo>
                    <a:pt x="39047" y="2364149"/>
                  </a:lnTo>
                  <a:lnTo>
                    <a:pt x="65728" y="2226506"/>
                  </a:lnTo>
                  <a:lnTo>
                    <a:pt x="98954" y="2091315"/>
                  </a:lnTo>
                  <a:lnTo>
                    <a:pt x="138550" y="1958750"/>
                  </a:lnTo>
                  <a:lnTo>
                    <a:pt x="184345" y="1828984"/>
                  </a:lnTo>
                  <a:lnTo>
                    <a:pt x="236166" y="1702189"/>
                  </a:lnTo>
                  <a:lnTo>
                    <a:pt x="293839" y="1578538"/>
                  </a:lnTo>
                  <a:lnTo>
                    <a:pt x="357193" y="1458204"/>
                  </a:lnTo>
                  <a:lnTo>
                    <a:pt x="426053" y="1341360"/>
                  </a:lnTo>
                  <a:lnTo>
                    <a:pt x="500247" y="1228178"/>
                  </a:lnTo>
                  <a:lnTo>
                    <a:pt x="579603" y="1118833"/>
                  </a:lnTo>
                  <a:lnTo>
                    <a:pt x="663947" y="1013496"/>
                  </a:lnTo>
                  <a:lnTo>
                    <a:pt x="753106" y="912341"/>
                  </a:lnTo>
                  <a:lnTo>
                    <a:pt x="846908" y="815540"/>
                  </a:lnTo>
                  <a:lnTo>
                    <a:pt x="945180" y="723266"/>
                  </a:lnTo>
                  <a:lnTo>
                    <a:pt x="1047748" y="635693"/>
                  </a:lnTo>
                  <a:lnTo>
                    <a:pt x="1154440" y="552993"/>
                  </a:lnTo>
                  <a:lnTo>
                    <a:pt x="1265084" y="475338"/>
                  </a:lnTo>
                  <a:lnTo>
                    <a:pt x="1379505" y="402903"/>
                  </a:lnTo>
                  <a:lnTo>
                    <a:pt x="1497532" y="335859"/>
                  </a:lnTo>
                  <a:lnTo>
                    <a:pt x="1618990" y="274379"/>
                  </a:lnTo>
                  <a:lnTo>
                    <a:pt x="1743709" y="218638"/>
                  </a:lnTo>
                  <a:lnTo>
                    <a:pt x="1871514" y="168806"/>
                  </a:lnTo>
                  <a:lnTo>
                    <a:pt x="2002232" y="125058"/>
                  </a:lnTo>
                  <a:lnTo>
                    <a:pt x="2135692" y="87566"/>
                  </a:lnTo>
                  <a:lnTo>
                    <a:pt x="2271719" y="56503"/>
                  </a:lnTo>
                  <a:lnTo>
                    <a:pt x="2410141" y="32042"/>
                  </a:lnTo>
                  <a:lnTo>
                    <a:pt x="2550785" y="14356"/>
                  </a:lnTo>
                  <a:lnTo>
                    <a:pt x="2693479" y="3617"/>
                  </a:lnTo>
                  <a:lnTo>
                    <a:pt x="2838049" y="0"/>
                  </a:lnTo>
                  <a:lnTo>
                    <a:pt x="2886437" y="404"/>
                  </a:lnTo>
                  <a:lnTo>
                    <a:pt x="3030401" y="6414"/>
                  </a:lnTo>
                  <a:lnTo>
                    <a:pt x="3172430" y="19488"/>
                  </a:lnTo>
                  <a:lnTo>
                    <a:pt x="3312353" y="39452"/>
                  </a:lnTo>
                  <a:lnTo>
                    <a:pt x="3449996" y="66132"/>
                  </a:lnTo>
                  <a:lnTo>
                    <a:pt x="3585187" y="99358"/>
                  </a:lnTo>
                  <a:lnTo>
                    <a:pt x="3717752" y="138954"/>
                  </a:lnTo>
                  <a:lnTo>
                    <a:pt x="3847518" y="184749"/>
                  </a:lnTo>
                  <a:lnTo>
                    <a:pt x="3974314" y="236570"/>
                  </a:lnTo>
                  <a:lnTo>
                    <a:pt x="4097965" y="294244"/>
                  </a:lnTo>
                  <a:lnTo>
                    <a:pt x="4218299" y="357597"/>
                  </a:lnTo>
                  <a:lnTo>
                    <a:pt x="4335143" y="426457"/>
                  </a:lnTo>
                  <a:lnTo>
                    <a:pt x="4448324" y="500652"/>
                  </a:lnTo>
                  <a:lnTo>
                    <a:pt x="4557669" y="580007"/>
                  </a:lnTo>
                  <a:lnTo>
                    <a:pt x="4663006" y="664351"/>
                  </a:lnTo>
                  <a:lnTo>
                    <a:pt x="4764161" y="753511"/>
                  </a:lnTo>
                  <a:lnTo>
                    <a:pt x="4860962" y="847312"/>
                  </a:lnTo>
                  <a:lnTo>
                    <a:pt x="4953236" y="945584"/>
                  </a:lnTo>
                  <a:lnTo>
                    <a:pt x="5040809" y="1048152"/>
                  </a:lnTo>
                  <a:lnTo>
                    <a:pt x="5123510" y="1154845"/>
                  </a:lnTo>
                  <a:lnTo>
                    <a:pt x="5201164" y="1265488"/>
                  </a:lnTo>
                  <a:lnTo>
                    <a:pt x="5273600" y="1379909"/>
                  </a:lnTo>
                  <a:lnTo>
                    <a:pt x="5340644" y="1497936"/>
                  </a:lnTo>
                  <a:lnTo>
                    <a:pt x="5402123" y="1619395"/>
                  </a:lnTo>
                  <a:lnTo>
                    <a:pt x="5457865" y="1744113"/>
                  </a:lnTo>
                  <a:lnTo>
                    <a:pt x="5507696" y="1871918"/>
                  </a:lnTo>
                  <a:lnTo>
                    <a:pt x="5551444" y="2002636"/>
                  </a:lnTo>
                  <a:lnTo>
                    <a:pt x="5588936" y="2136096"/>
                  </a:lnTo>
                  <a:lnTo>
                    <a:pt x="5619999" y="2272123"/>
                  </a:lnTo>
                  <a:lnTo>
                    <a:pt x="5644460" y="2410545"/>
                  </a:lnTo>
                  <a:lnTo>
                    <a:pt x="5662146" y="2551190"/>
                  </a:lnTo>
                  <a:lnTo>
                    <a:pt x="5672885" y="2693883"/>
                  </a:lnTo>
                  <a:lnTo>
                    <a:pt x="5676503" y="2838453"/>
                  </a:lnTo>
                  <a:lnTo>
                    <a:pt x="5672885" y="2983023"/>
                  </a:lnTo>
                  <a:lnTo>
                    <a:pt x="5662146" y="3125717"/>
                  </a:lnTo>
                  <a:lnTo>
                    <a:pt x="5644460" y="3266361"/>
                  </a:lnTo>
                  <a:lnTo>
                    <a:pt x="5619999" y="3404783"/>
                  </a:lnTo>
                  <a:lnTo>
                    <a:pt x="5588936" y="3540811"/>
                  </a:lnTo>
                  <a:lnTo>
                    <a:pt x="5551444" y="3674270"/>
                  </a:lnTo>
                  <a:lnTo>
                    <a:pt x="5507696" y="3804989"/>
                  </a:lnTo>
                  <a:lnTo>
                    <a:pt x="5457865" y="3932794"/>
                  </a:lnTo>
                  <a:lnTo>
                    <a:pt x="5402123" y="4057512"/>
                  </a:lnTo>
                  <a:lnTo>
                    <a:pt x="5340644" y="4178971"/>
                  </a:lnTo>
                  <a:lnTo>
                    <a:pt x="5273600" y="4296997"/>
                  </a:lnTo>
                  <a:lnTo>
                    <a:pt x="5201164" y="4411419"/>
                  </a:lnTo>
                  <a:lnTo>
                    <a:pt x="5123510" y="4522062"/>
                  </a:lnTo>
                  <a:lnTo>
                    <a:pt x="5040809" y="4628754"/>
                  </a:lnTo>
                  <a:lnTo>
                    <a:pt x="4953236" y="4731322"/>
                  </a:lnTo>
                  <a:lnTo>
                    <a:pt x="4860962" y="4829594"/>
                  </a:lnTo>
                  <a:lnTo>
                    <a:pt x="4764161" y="4923396"/>
                  </a:lnTo>
                  <a:lnTo>
                    <a:pt x="4663006" y="5012555"/>
                  </a:lnTo>
                  <a:lnTo>
                    <a:pt x="4557669" y="5096899"/>
                  </a:lnTo>
                  <a:lnTo>
                    <a:pt x="4448324" y="5176255"/>
                  </a:lnTo>
                  <a:lnTo>
                    <a:pt x="4335143" y="5250449"/>
                  </a:lnTo>
                  <a:lnTo>
                    <a:pt x="4218299" y="5319309"/>
                  </a:lnTo>
                  <a:lnTo>
                    <a:pt x="4097965" y="5382663"/>
                  </a:lnTo>
                  <a:lnTo>
                    <a:pt x="3974314" y="5440336"/>
                  </a:lnTo>
                  <a:lnTo>
                    <a:pt x="3847518" y="5492157"/>
                  </a:lnTo>
                  <a:lnTo>
                    <a:pt x="3717752" y="5537952"/>
                  </a:lnTo>
                  <a:lnTo>
                    <a:pt x="3585187" y="5577549"/>
                  </a:lnTo>
                  <a:lnTo>
                    <a:pt x="3449996" y="5610774"/>
                  </a:lnTo>
                  <a:lnTo>
                    <a:pt x="3312353" y="5637455"/>
                  </a:lnTo>
                  <a:lnTo>
                    <a:pt x="3172430" y="5657418"/>
                  </a:lnTo>
                  <a:lnTo>
                    <a:pt x="3030401" y="5670492"/>
                  </a:lnTo>
                  <a:lnTo>
                    <a:pt x="2886437" y="5676503"/>
                  </a:lnTo>
                  <a:close/>
                </a:path>
              </a:pathLst>
            </a:custGeom>
            <a:solidFill>
              <a:srgbClr val="7DD957">
                <a:alpha val="36859"/>
              </a:srgbClr>
            </a:solidFill>
          </p:spPr>
          <p:txBody>
            <a:bodyPr wrap="square" lIns="0" tIns="0" rIns="0" bIns="0" rtlCol="0"/>
            <a:lstStyle/>
            <a:p/>
          </p:txBody>
        </p:sp>
        <p:sp>
          <p:nvSpPr>
            <p:cNvPr id="4" name="object 4"/>
            <p:cNvSpPr/>
            <p:nvPr/>
          </p:nvSpPr>
          <p:spPr>
            <a:xfrm>
              <a:off x="0" y="0"/>
              <a:ext cx="7114540" cy="5150485"/>
            </a:xfrm>
            <a:custGeom>
              <a:avLst/>
              <a:gdLst/>
              <a:ahLst/>
              <a:cxnLst/>
              <a:rect l="l" t="t" r="r" b="b"/>
              <a:pathLst>
                <a:path w="7114540" h="5150485">
                  <a:moveTo>
                    <a:pt x="0" y="0"/>
                  </a:moveTo>
                  <a:lnTo>
                    <a:pt x="6319059" y="0"/>
                  </a:lnTo>
                  <a:lnTo>
                    <a:pt x="6354966" y="33870"/>
                  </a:lnTo>
                  <a:lnTo>
                    <a:pt x="6390468" y="68221"/>
                  </a:lnTo>
                  <a:lnTo>
                    <a:pt x="6425472" y="103039"/>
                  </a:lnTo>
                  <a:lnTo>
                    <a:pt x="6459936" y="138360"/>
                  </a:lnTo>
                  <a:lnTo>
                    <a:pt x="6493821" y="174222"/>
                  </a:lnTo>
                  <a:lnTo>
                    <a:pt x="6527086" y="210660"/>
                  </a:lnTo>
                  <a:lnTo>
                    <a:pt x="6559691" y="247712"/>
                  </a:lnTo>
                  <a:lnTo>
                    <a:pt x="6591595" y="285414"/>
                  </a:lnTo>
                  <a:lnTo>
                    <a:pt x="6622758" y="323803"/>
                  </a:lnTo>
                  <a:lnTo>
                    <a:pt x="6653140" y="362915"/>
                  </a:lnTo>
                  <a:lnTo>
                    <a:pt x="6682701" y="402788"/>
                  </a:lnTo>
                  <a:lnTo>
                    <a:pt x="6711400" y="443458"/>
                  </a:lnTo>
                  <a:lnTo>
                    <a:pt x="6739196" y="484961"/>
                  </a:lnTo>
                  <a:lnTo>
                    <a:pt x="6766289" y="527249"/>
                  </a:lnTo>
                  <a:lnTo>
                    <a:pt x="6792406" y="570206"/>
                  </a:lnTo>
                  <a:lnTo>
                    <a:pt x="6817541" y="613801"/>
                  </a:lnTo>
                  <a:lnTo>
                    <a:pt x="6841690" y="658005"/>
                  </a:lnTo>
                  <a:lnTo>
                    <a:pt x="6864846" y="702789"/>
                  </a:lnTo>
                  <a:lnTo>
                    <a:pt x="6887004" y="748122"/>
                  </a:lnTo>
                  <a:lnTo>
                    <a:pt x="6908159" y="793975"/>
                  </a:lnTo>
                  <a:lnTo>
                    <a:pt x="6928305" y="840319"/>
                  </a:lnTo>
                  <a:lnTo>
                    <a:pt x="6947437" y="887123"/>
                  </a:lnTo>
                  <a:lnTo>
                    <a:pt x="6965550" y="934358"/>
                  </a:lnTo>
                  <a:lnTo>
                    <a:pt x="6982637" y="981994"/>
                  </a:lnTo>
                  <a:lnTo>
                    <a:pt x="6998695" y="1030002"/>
                  </a:lnTo>
                  <a:lnTo>
                    <a:pt x="7013716" y="1078351"/>
                  </a:lnTo>
                  <a:lnTo>
                    <a:pt x="7027696" y="1127013"/>
                  </a:lnTo>
                  <a:lnTo>
                    <a:pt x="7040629" y="1175957"/>
                  </a:lnTo>
                  <a:lnTo>
                    <a:pt x="7052510" y="1225154"/>
                  </a:lnTo>
                  <a:lnTo>
                    <a:pt x="7063334" y="1274574"/>
                  </a:lnTo>
                  <a:lnTo>
                    <a:pt x="7073095" y="1324188"/>
                  </a:lnTo>
                  <a:lnTo>
                    <a:pt x="7081787" y="1373965"/>
                  </a:lnTo>
                  <a:lnTo>
                    <a:pt x="7089405" y="1423876"/>
                  </a:lnTo>
                  <a:lnTo>
                    <a:pt x="7095944" y="1473892"/>
                  </a:lnTo>
                  <a:lnTo>
                    <a:pt x="7101398" y="1523982"/>
                  </a:lnTo>
                  <a:lnTo>
                    <a:pt x="7106017" y="1573498"/>
                  </a:lnTo>
                  <a:lnTo>
                    <a:pt x="7109628" y="1623107"/>
                  </a:lnTo>
                  <a:lnTo>
                    <a:pt x="7112230" y="1672787"/>
                  </a:lnTo>
                  <a:lnTo>
                    <a:pt x="7113816" y="1722514"/>
                  </a:lnTo>
                  <a:lnTo>
                    <a:pt x="7114386" y="1772265"/>
                  </a:lnTo>
                  <a:lnTo>
                    <a:pt x="7113934" y="1822018"/>
                  </a:lnTo>
                  <a:lnTo>
                    <a:pt x="7112457" y="1871749"/>
                  </a:lnTo>
                  <a:lnTo>
                    <a:pt x="7109952" y="1921435"/>
                  </a:lnTo>
                  <a:lnTo>
                    <a:pt x="7106415" y="1971053"/>
                  </a:lnTo>
                  <a:lnTo>
                    <a:pt x="7101842" y="2020579"/>
                  </a:lnTo>
                  <a:lnTo>
                    <a:pt x="7096231" y="2069992"/>
                  </a:lnTo>
                  <a:lnTo>
                    <a:pt x="7089577" y="2119267"/>
                  </a:lnTo>
                  <a:lnTo>
                    <a:pt x="7081876" y="2168382"/>
                  </a:lnTo>
                  <a:lnTo>
                    <a:pt x="7073127" y="2217313"/>
                  </a:lnTo>
                  <a:lnTo>
                    <a:pt x="7063323" y="2266038"/>
                  </a:lnTo>
                  <a:lnTo>
                    <a:pt x="7052463" y="2314533"/>
                  </a:lnTo>
                  <a:lnTo>
                    <a:pt x="7040543" y="2362775"/>
                  </a:lnTo>
                  <a:lnTo>
                    <a:pt x="7027559" y="2410741"/>
                  </a:lnTo>
                  <a:lnTo>
                    <a:pt x="7013507" y="2458409"/>
                  </a:lnTo>
                  <a:lnTo>
                    <a:pt x="6998384" y="2505754"/>
                  </a:lnTo>
                  <a:lnTo>
                    <a:pt x="6982186" y="2552754"/>
                  </a:lnTo>
                  <a:lnTo>
                    <a:pt x="6964911" y="2599385"/>
                  </a:lnTo>
                  <a:lnTo>
                    <a:pt x="6946283" y="2645824"/>
                  </a:lnTo>
                  <a:lnTo>
                    <a:pt x="6926219" y="2691817"/>
                  </a:lnTo>
                  <a:lnTo>
                    <a:pt x="6904786" y="2737361"/>
                  </a:lnTo>
                  <a:lnTo>
                    <a:pt x="6882054" y="2782450"/>
                  </a:lnTo>
                  <a:lnTo>
                    <a:pt x="6858090" y="2827080"/>
                  </a:lnTo>
                  <a:lnTo>
                    <a:pt x="6832962" y="2871246"/>
                  </a:lnTo>
                  <a:lnTo>
                    <a:pt x="6806741" y="2914942"/>
                  </a:lnTo>
                  <a:lnTo>
                    <a:pt x="6779493" y="2958164"/>
                  </a:lnTo>
                  <a:lnTo>
                    <a:pt x="6751287" y="3000907"/>
                  </a:lnTo>
                  <a:lnTo>
                    <a:pt x="6722193" y="3043165"/>
                  </a:lnTo>
                  <a:lnTo>
                    <a:pt x="6692277" y="3084934"/>
                  </a:lnTo>
                  <a:lnTo>
                    <a:pt x="6661609" y="3126209"/>
                  </a:lnTo>
                  <a:lnTo>
                    <a:pt x="6630257" y="3166985"/>
                  </a:lnTo>
                  <a:lnTo>
                    <a:pt x="6598290" y="3207257"/>
                  </a:lnTo>
                  <a:lnTo>
                    <a:pt x="6565776" y="3247020"/>
                  </a:lnTo>
                  <a:lnTo>
                    <a:pt x="6532783" y="3286269"/>
                  </a:lnTo>
                  <a:lnTo>
                    <a:pt x="6499380" y="3324999"/>
                  </a:lnTo>
                  <a:lnTo>
                    <a:pt x="6465636" y="3363205"/>
                  </a:lnTo>
                  <a:lnTo>
                    <a:pt x="6431618" y="3400882"/>
                  </a:lnTo>
                  <a:lnTo>
                    <a:pt x="6397396" y="3438025"/>
                  </a:lnTo>
                  <a:lnTo>
                    <a:pt x="6363037" y="3474630"/>
                  </a:lnTo>
                  <a:lnTo>
                    <a:pt x="6293744" y="3546654"/>
                  </a:lnTo>
                  <a:lnTo>
                    <a:pt x="6258458" y="3582121"/>
                  </a:lnTo>
                  <a:lnTo>
                    <a:pt x="6222759" y="3617099"/>
                  </a:lnTo>
                  <a:lnTo>
                    <a:pt x="6186655" y="3651590"/>
                  </a:lnTo>
                  <a:lnTo>
                    <a:pt x="6150154" y="3685599"/>
                  </a:lnTo>
                  <a:lnTo>
                    <a:pt x="6113262" y="3719131"/>
                  </a:lnTo>
                  <a:lnTo>
                    <a:pt x="6075988" y="3752189"/>
                  </a:lnTo>
                  <a:lnTo>
                    <a:pt x="6038340" y="3784779"/>
                  </a:lnTo>
                  <a:lnTo>
                    <a:pt x="6000323" y="3816905"/>
                  </a:lnTo>
                  <a:lnTo>
                    <a:pt x="5961946" y="3848571"/>
                  </a:lnTo>
                  <a:lnTo>
                    <a:pt x="5923217" y="3879781"/>
                  </a:lnTo>
                  <a:lnTo>
                    <a:pt x="5884142" y="3910540"/>
                  </a:lnTo>
                  <a:lnTo>
                    <a:pt x="5844729" y="3940852"/>
                  </a:lnTo>
                  <a:lnTo>
                    <a:pt x="5804986" y="3970722"/>
                  </a:lnTo>
                  <a:lnTo>
                    <a:pt x="5764921" y="4000154"/>
                  </a:lnTo>
                  <a:lnTo>
                    <a:pt x="5724539" y="4029152"/>
                  </a:lnTo>
                  <a:lnTo>
                    <a:pt x="5683850" y="4057721"/>
                  </a:lnTo>
                  <a:lnTo>
                    <a:pt x="5642860" y="4085865"/>
                  </a:lnTo>
                  <a:lnTo>
                    <a:pt x="5601577" y="4113588"/>
                  </a:lnTo>
                  <a:lnTo>
                    <a:pt x="5560009" y="4140896"/>
                  </a:lnTo>
                  <a:lnTo>
                    <a:pt x="5518162" y="4167791"/>
                  </a:lnTo>
                  <a:lnTo>
                    <a:pt x="5476045" y="4194279"/>
                  </a:lnTo>
                  <a:lnTo>
                    <a:pt x="5433664" y="4220365"/>
                  </a:lnTo>
                  <a:lnTo>
                    <a:pt x="5391028" y="4246051"/>
                  </a:lnTo>
                  <a:lnTo>
                    <a:pt x="5348143" y="4271343"/>
                  </a:lnTo>
                  <a:lnTo>
                    <a:pt x="5305017" y="4296245"/>
                  </a:lnTo>
                  <a:lnTo>
                    <a:pt x="5261658" y="4320762"/>
                  </a:lnTo>
                  <a:lnTo>
                    <a:pt x="5218073" y="4344898"/>
                  </a:lnTo>
                  <a:lnTo>
                    <a:pt x="5174269" y="4368657"/>
                  </a:lnTo>
                  <a:lnTo>
                    <a:pt x="5130255" y="4392043"/>
                  </a:lnTo>
                  <a:lnTo>
                    <a:pt x="5086036" y="4415062"/>
                  </a:lnTo>
                  <a:lnTo>
                    <a:pt x="5041622" y="4437717"/>
                  </a:lnTo>
                  <a:lnTo>
                    <a:pt x="4997019" y="4460012"/>
                  </a:lnTo>
                  <a:lnTo>
                    <a:pt x="4952234" y="4481953"/>
                  </a:lnTo>
                  <a:lnTo>
                    <a:pt x="4907276" y="4503544"/>
                  </a:lnTo>
                  <a:lnTo>
                    <a:pt x="4862152" y="4524788"/>
                  </a:lnTo>
                  <a:lnTo>
                    <a:pt x="4816868" y="4545690"/>
                  </a:lnTo>
                  <a:lnTo>
                    <a:pt x="4771433" y="4566255"/>
                  </a:lnTo>
                  <a:lnTo>
                    <a:pt x="4725854" y="4586487"/>
                  </a:lnTo>
                  <a:lnTo>
                    <a:pt x="4680139" y="4606391"/>
                  </a:lnTo>
                  <a:lnTo>
                    <a:pt x="4634295" y="4625970"/>
                  </a:lnTo>
                  <a:lnTo>
                    <a:pt x="4588329" y="4645230"/>
                  </a:lnTo>
                  <a:lnTo>
                    <a:pt x="4542249" y="4664174"/>
                  </a:lnTo>
                  <a:lnTo>
                    <a:pt x="4496062" y="4682807"/>
                  </a:lnTo>
                  <a:lnTo>
                    <a:pt x="4449776" y="4701133"/>
                  </a:lnTo>
                  <a:lnTo>
                    <a:pt x="4403361" y="4719162"/>
                  </a:lnTo>
                  <a:lnTo>
                    <a:pt x="4356815" y="4736975"/>
                  </a:lnTo>
                  <a:lnTo>
                    <a:pt x="4310140" y="4754560"/>
                  </a:lnTo>
                  <a:lnTo>
                    <a:pt x="4263338" y="4771907"/>
                  </a:lnTo>
                  <a:lnTo>
                    <a:pt x="4216412" y="4789005"/>
                  </a:lnTo>
                  <a:lnTo>
                    <a:pt x="4169365" y="4805844"/>
                  </a:lnTo>
                  <a:lnTo>
                    <a:pt x="4122198" y="4822413"/>
                  </a:lnTo>
                  <a:lnTo>
                    <a:pt x="4074915" y="4838701"/>
                  </a:lnTo>
                  <a:lnTo>
                    <a:pt x="4027517" y="4854698"/>
                  </a:lnTo>
                  <a:lnTo>
                    <a:pt x="3980007" y="4870394"/>
                  </a:lnTo>
                  <a:lnTo>
                    <a:pt x="3932388" y="4885777"/>
                  </a:lnTo>
                  <a:lnTo>
                    <a:pt x="3884662" y="4900837"/>
                  </a:lnTo>
                  <a:lnTo>
                    <a:pt x="3836831" y="4915564"/>
                  </a:lnTo>
                  <a:lnTo>
                    <a:pt x="3788898" y="4929946"/>
                  </a:lnTo>
                  <a:lnTo>
                    <a:pt x="3740866" y="4943974"/>
                  </a:lnTo>
                  <a:lnTo>
                    <a:pt x="3692736" y="4957637"/>
                  </a:lnTo>
                  <a:lnTo>
                    <a:pt x="3644511" y="4970924"/>
                  </a:lnTo>
                  <a:lnTo>
                    <a:pt x="3596194" y="4983824"/>
                  </a:lnTo>
                  <a:lnTo>
                    <a:pt x="3547787" y="4996327"/>
                  </a:lnTo>
                  <a:lnTo>
                    <a:pt x="3499293" y="5008423"/>
                  </a:lnTo>
                  <a:lnTo>
                    <a:pt x="3450713" y="5020100"/>
                  </a:lnTo>
                  <a:lnTo>
                    <a:pt x="3402051" y="5031349"/>
                  </a:lnTo>
                  <a:lnTo>
                    <a:pt x="3353309" y="5042158"/>
                  </a:lnTo>
                  <a:lnTo>
                    <a:pt x="3304489" y="5052518"/>
                  </a:lnTo>
                  <a:lnTo>
                    <a:pt x="3255593" y="5062416"/>
                  </a:lnTo>
                  <a:lnTo>
                    <a:pt x="3206625" y="5071844"/>
                  </a:lnTo>
                  <a:lnTo>
                    <a:pt x="3157587" y="5080789"/>
                  </a:lnTo>
                  <a:lnTo>
                    <a:pt x="3108480" y="5089243"/>
                  </a:lnTo>
                  <a:lnTo>
                    <a:pt x="3059308" y="5097193"/>
                  </a:lnTo>
                  <a:lnTo>
                    <a:pt x="3010073" y="5104630"/>
                  </a:lnTo>
                  <a:lnTo>
                    <a:pt x="2960777" y="5111543"/>
                  </a:lnTo>
                  <a:lnTo>
                    <a:pt x="2911423" y="5117921"/>
                  </a:lnTo>
                  <a:lnTo>
                    <a:pt x="2862014" y="5123753"/>
                  </a:lnTo>
                  <a:lnTo>
                    <a:pt x="2812551" y="5129030"/>
                  </a:lnTo>
                  <a:lnTo>
                    <a:pt x="2763037" y="5133740"/>
                  </a:lnTo>
                  <a:lnTo>
                    <a:pt x="2713474" y="5137874"/>
                  </a:lnTo>
                  <a:lnTo>
                    <a:pt x="2663866" y="5141419"/>
                  </a:lnTo>
                  <a:lnTo>
                    <a:pt x="2614214" y="5144366"/>
                  </a:lnTo>
                  <a:lnTo>
                    <a:pt x="2564521" y="5146705"/>
                  </a:lnTo>
                  <a:lnTo>
                    <a:pt x="2514790" y="5148424"/>
                  </a:lnTo>
                  <a:lnTo>
                    <a:pt x="2465022" y="5149513"/>
                  </a:lnTo>
                  <a:lnTo>
                    <a:pt x="2415220" y="5149961"/>
                  </a:lnTo>
                  <a:lnTo>
                    <a:pt x="2365387" y="5149758"/>
                  </a:lnTo>
                  <a:lnTo>
                    <a:pt x="2315525" y="5148893"/>
                  </a:lnTo>
                  <a:lnTo>
                    <a:pt x="2265636" y="5147356"/>
                  </a:lnTo>
                  <a:lnTo>
                    <a:pt x="2215724" y="5145136"/>
                  </a:lnTo>
                  <a:lnTo>
                    <a:pt x="2165790" y="5142222"/>
                  </a:lnTo>
                  <a:lnTo>
                    <a:pt x="2115837" y="5138605"/>
                  </a:lnTo>
                  <a:lnTo>
                    <a:pt x="2065867" y="5134272"/>
                  </a:lnTo>
                  <a:lnTo>
                    <a:pt x="2015883" y="5129214"/>
                  </a:lnTo>
                  <a:lnTo>
                    <a:pt x="1965887" y="5123420"/>
                  </a:lnTo>
                  <a:lnTo>
                    <a:pt x="1915030" y="5115945"/>
                  </a:lnTo>
                  <a:lnTo>
                    <a:pt x="1864135" y="5107794"/>
                  </a:lnTo>
                  <a:lnTo>
                    <a:pt x="1813222" y="5098928"/>
                  </a:lnTo>
                  <a:lnTo>
                    <a:pt x="1762313" y="5089304"/>
                  </a:lnTo>
                  <a:lnTo>
                    <a:pt x="1711429" y="5078882"/>
                  </a:lnTo>
                  <a:lnTo>
                    <a:pt x="1660592" y="5067621"/>
                  </a:lnTo>
                  <a:lnTo>
                    <a:pt x="1609821" y="5055479"/>
                  </a:lnTo>
                  <a:lnTo>
                    <a:pt x="1559139" y="5042416"/>
                  </a:lnTo>
                  <a:lnTo>
                    <a:pt x="1508567" y="5028390"/>
                  </a:lnTo>
                  <a:lnTo>
                    <a:pt x="1458125" y="5013360"/>
                  </a:lnTo>
                  <a:lnTo>
                    <a:pt x="1407835" y="4997285"/>
                  </a:lnTo>
                  <a:lnTo>
                    <a:pt x="1359735" y="4980899"/>
                  </a:lnTo>
                  <a:lnTo>
                    <a:pt x="1311912" y="4963652"/>
                  </a:lnTo>
                  <a:lnTo>
                    <a:pt x="1264391" y="4945548"/>
                  </a:lnTo>
                  <a:lnTo>
                    <a:pt x="1217193" y="4926588"/>
                  </a:lnTo>
                  <a:lnTo>
                    <a:pt x="1170340" y="4906774"/>
                  </a:lnTo>
                  <a:lnTo>
                    <a:pt x="1123854" y="4886107"/>
                  </a:lnTo>
                  <a:lnTo>
                    <a:pt x="1077758" y="4864590"/>
                  </a:lnTo>
                  <a:lnTo>
                    <a:pt x="1032073" y="4842225"/>
                  </a:lnTo>
                  <a:lnTo>
                    <a:pt x="986821" y="4819013"/>
                  </a:lnTo>
                  <a:lnTo>
                    <a:pt x="942025" y="4794955"/>
                  </a:lnTo>
                  <a:lnTo>
                    <a:pt x="897707" y="4770055"/>
                  </a:lnTo>
                  <a:lnTo>
                    <a:pt x="853889" y="4744314"/>
                  </a:lnTo>
                  <a:lnTo>
                    <a:pt x="810593" y="4717734"/>
                  </a:lnTo>
                  <a:lnTo>
                    <a:pt x="767841" y="4690316"/>
                  </a:lnTo>
                  <a:lnTo>
                    <a:pt x="725655" y="4662062"/>
                  </a:lnTo>
                  <a:lnTo>
                    <a:pt x="684058" y="4632975"/>
                  </a:lnTo>
                  <a:lnTo>
                    <a:pt x="643070" y="4603056"/>
                  </a:lnTo>
                  <a:lnTo>
                    <a:pt x="602716" y="4572307"/>
                  </a:lnTo>
                  <a:lnTo>
                    <a:pt x="563016" y="4540730"/>
                  </a:lnTo>
                  <a:lnTo>
                    <a:pt x="523992" y="4508327"/>
                  </a:lnTo>
                  <a:lnTo>
                    <a:pt x="485668" y="4475099"/>
                  </a:lnTo>
                  <a:lnTo>
                    <a:pt x="448065" y="4441049"/>
                  </a:lnTo>
                  <a:lnTo>
                    <a:pt x="411204" y="4406178"/>
                  </a:lnTo>
                  <a:lnTo>
                    <a:pt x="374933" y="4370264"/>
                  </a:lnTo>
                  <a:lnTo>
                    <a:pt x="339794" y="4333581"/>
                  </a:lnTo>
                  <a:lnTo>
                    <a:pt x="305764" y="4296153"/>
                  </a:lnTo>
                  <a:lnTo>
                    <a:pt x="272817" y="4258000"/>
                  </a:lnTo>
                  <a:lnTo>
                    <a:pt x="240929" y="4219144"/>
                  </a:lnTo>
                  <a:lnTo>
                    <a:pt x="210075" y="4179609"/>
                  </a:lnTo>
                  <a:lnTo>
                    <a:pt x="180230" y="4139416"/>
                  </a:lnTo>
                  <a:lnTo>
                    <a:pt x="151370" y="4098586"/>
                  </a:lnTo>
                  <a:lnTo>
                    <a:pt x="123469" y="4057142"/>
                  </a:lnTo>
                  <a:lnTo>
                    <a:pt x="96503" y="4015107"/>
                  </a:lnTo>
                  <a:lnTo>
                    <a:pt x="70448" y="3972501"/>
                  </a:lnTo>
                  <a:lnTo>
                    <a:pt x="45278" y="3929347"/>
                  </a:lnTo>
                  <a:lnTo>
                    <a:pt x="20969" y="3885668"/>
                  </a:lnTo>
                  <a:lnTo>
                    <a:pt x="0" y="3846197"/>
                  </a:lnTo>
                  <a:lnTo>
                    <a:pt x="0" y="0"/>
                  </a:lnTo>
                  <a:close/>
                </a:path>
              </a:pathLst>
            </a:custGeom>
            <a:solidFill>
              <a:srgbClr val="FF904D">
                <a:alpha val="19999"/>
              </a:srgbClr>
            </a:solidFill>
          </p:spPr>
          <p:txBody>
            <a:bodyPr wrap="square" lIns="0" tIns="0" rIns="0" bIns="0" rtlCol="0"/>
            <a:lstStyle/>
            <a:p/>
          </p:txBody>
        </p:sp>
        <p:sp>
          <p:nvSpPr>
            <p:cNvPr id="5" name="object 5"/>
            <p:cNvSpPr/>
            <p:nvPr/>
          </p:nvSpPr>
          <p:spPr>
            <a:xfrm>
              <a:off x="0" y="4103947"/>
              <a:ext cx="7277734" cy="6183630"/>
            </a:xfrm>
            <a:custGeom>
              <a:avLst/>
              <a:gdLst/>
              <a:ahLst/>
              <a:cxnLst/>
              <a:rect l="l" t="t" r="r" b="b"/>
              <a:pathLst>
                <a:path w="7277734" h="6183630">
                  <a:moveTo>
                    <a:pt x="7254019" y="6183052"/>
                  </a:moveTo>
                  <a:lnTo>
                    <a:pt x="0" y="6183052"/>
                  </a:lnTo>
                  <a:lnTo>
                    <a:pt x="0" y="1279184"/>
                  </a:lnTo>
                  <a:lnTo>
                    <a:pt x="30234" y="1257841"/>
                  </a:lnTo>
                  <a:lnTo>
                    <a:pt x="71443" y="1229289"/>
                  </a:lnTo>
                  <a:lnTo>
                    <a:pt x="112905" y="1201088"/>
                  </a:lnTo>
                  <a:lnTo>
                    <a:pt x="154613" y="1173235"/>
                  </a:lnTo>
                  <a:lnTo>
                    <a:pt x="196563" y="1145727"/>
                  </a:lnTo>
                  <a:lnTo>
                    <a:pt x="238747" y="1118561"/>
                  </a:lnTo>
                  <a:lnTo>
                    <a:pt x="281159" y="1091732"/>
                  </a:lnTo>
                  <a:lnTo>
                    <a:pt x="323794" y="1065238"/>
                  </a:lnTo>
                  <a:lnTo>
                    <a:pt x="366644" y="1039076"/>
                  </a:lnTo>
                  <a:lnTo>
                    <a:pt x="409703" y="1013243"/>
                  </a:lnTo>
                  <a:lnTo>
                    <a:pt x="452966" y="987734"/>
                  </a:lnTo>
                  <a:lnTo>
                    <a:pt x="496426" y="962547"/>
                  </a:lnTo>
                  <a:lnTo>
                    <a:pt x="540076" y="937679"/>
                  </a:lnTo>
                  <a:lnTo>
                    <a:pt x="583911" y="913126"/>
                  </a:lnTo>
                  <a:lnTo>
                    <a:pt x="627924" y="888886"/>
                  </a:lnTo>
                  <a:lnTo>
                    <a:pt x="672109" y="864954"/>
                  </a:lnTo>
                  <a:lnTo>
                    <a:pt x="716459" y="841327"/>
                  </a:lnTo>
                  <a:lnTo>
                    <a:pt x="760969" y="818003"/>
                  </a:lnTo>
                  <a:lnTo>
                    <a:pt x="805633" y="794978"/>
                  </a:lnTo>
                  <a:lnTo>
                    <a:pt x="850443" y="772248"/>
                  </a:lnTo>
                  <a:lnTo>
                    <a:pt x="895394" y="749811"/>
                  </a:lnTo>
                  <a:lnTo>
                    <a:pt x="940479" y="727664"/>
                  </a:lnTo>
                  <a:lnTo>
                    <a:pt x="985692" y="705802"/>
                  </a:lnTo>
                  <a:lnTo>
                    <a:pt x="1031027" y="684223"/>
                  </a:lnTo>
                  <a:lnTo>
                    <a:pt x="1076478" y="662923"/>
                  </a:lnTo>
                  <a:lnTo>
                    <a:pt x="1122039" y="641899"/>
                  </a:lnTo>
                  <a:lnTo>
                    <a:pt x="1167702" y="621149"/>
                  </a:lnTo>
                  <a:lnTo>
                    <a:pt x="1213229" y="600783"/>
                  </a:lnTo>
                  <a:lnTo>
                    <a:pt x="1258883" y="580606"/>
                  </a:lnTo>
                  <a:lnTo>
                    <a:pt x="1304663" y="560624"/>
                  </a:lnTo>
                  <a:lnTo>
                    <a:pt x="1350568" y="540846"/>
                  </a:lnTo>
                  <a:lnTo>
                    <a:pt x="1396596" y="521282"/>
                  </a:lnTo>
                  <a:lnTo>
                    <a:pt x="1442746" y="501939"/>
                  </a:lnTo>
                  <a:lnTo>
                    <a:pt x="1489015" y="482826"/>
                  </a:lnTo>
                  <a:lnTo>
                    <a:pt x="1535403" y="463952"/>
                  </a:lnTo>
                  <a:lnTo>
                    <a:pt x="1581907" y="445326"/>
                  </a:lnTo>
                  <a:lnTo>
                    <a:pt x="1628527" y="426956"/>
                  </a:lnTo>
                  <a:lnTo>
                    <a:pt x="1675261" y="408850"/>
                  </a:lnTo>
                  <a:lnTo>
                    <a:pt x="1722107" y="391017"/>
                  </a:lnTo>
                  <a:lnTo>
                    <a:pt x="1769064" y="373466"/>
                  </a:lnTo>
                  <a:lnTo>
                    <a:pt x="1816129" y="356205"/>
                  </a:lnTo>
                  <a:lnTo>
                    <a:pt x="1863303" y="339243"/>
                  </a:lnTo>
                  <a:lnTo>
                    <a:pt x="1910583" y="322588"/>
                  </a:lnTo>
                  <a:lnTo>
                    <a:pt x="1957967" y="306249"/>
                  </a:lnTo>
                  <a:lnTo>
                    <a:pt x="2005455" y="290235"/>
                  </a:lnTo>
                  <a:lnTo>
                    <a:pt x="2053044" y="274554"/>
                  </a:lnTo>
                  <a:lnTo>
                    <a:pt x="2100733" y="259215"/>
                  </a:lnTo>
                  <a:lnTo>
                    <a:pt x="2148520" y="244226"/>
                  </a:lnTo>
                  <a:lnTo>
                    <a:pt x="2196405" y="229596"/>
                  </a:lnTo>
                  <a:lnTo>
                    <a:pt x="2244385" y="215334"/>
                  </a:lnTo>
                  <a:lnTo>
                    <a:pt x="2292459" y="201447"/>
                  </a:lnTo>
                  <a:lnTo>
                    <a:pt x="2340625" y="187945"/>
                  </a:lnTo>
                  <a:lnTo>
                    <a:pt x="2388882" y="174837"/>
                  </a:lnTo>
                  <a:lnTo>
                    <a:pt x="2437229" y="162130"/>
                  </a:lnTo>
                  <a:lnTo>
                    <a:pt x="2485663" y="149833"/>
                  </a:lnTo>
                  <a:lnTo>
                    <a:pt x="2534184" y="137956"/>
                  </a:lnTo>
                  <a:lnTo>
                    <a:pt x="2582789" y="126505"/>
                  </a:lnTo>
                  <a:lnTo>
                    <a:pt x="2631477" y="115491"/>
                  </a:lnTo>
                  <a:lnTo>
                    <a:pt x="2680248" y="104922"/>
                  </a:lnTo>
                  <a:lnTo>
                    <a:pt x="2729098" y="94806"/>
                  </a:lnTo>
                  <a:lnTo>
                    <a:pt x="2778027" y="85152"/>
                  </a:lnTo>
                  <a:lnTo>
                    <a:pt x="2827033" y="75968"/>
                  </a:lnTo>
                  <a:lnTo>
                    <a:pt x="2876114" y="67263"/>
                  </a:lnTo>
                  <a:lnTo>
                    <a:pt x="2925270" y="59045"/>
                  </a:lnTo>
                  <a:lnTo>
                    <a:pt x="2974498" y="51324"/>
                  </a:lnTo>
                  <a:lnTo>
                    <a:pt x="3023797" y="44108"/>
                  </a:lnTo>
                  <a:lnTo>
                    <a:pt x="3073166" y="37404"/>
                  </a:lnTo>
                  <a:lnTo>
                    <a:pt x="3122602" y="31223"/>
                  </a:lnTo>
                  <a:lnTo>
                    <a:pt x="3172105" y="25572"/>
                  </a:lnTo>
                  <a:lnTo>
                    <a:pt x="3221673" y="20460"/>
                  </a:lnTo>
                  <a:lnTo>
                    <a:pt x="3271304" y="15896"/>
                  </a:lnTo>
                  <a:lnTo>
                    <a:pt x="3320996" y="11888"/>
                  </a:lnTo>
                  <a:lnTo>
                    <a:pt x="3370749" y="8445"/>
                  </a:lnTo>
                  <a:lnTo>
                    <a:pt x="3420561" y="5575"/>
                  </a:lnTo>
                  <a:lnTo>
                    <a:pt x="3470430" y="3286"/>
                  </a:lnTo>
                  <a:lnTo>
                    <a:pt x="3520355" y="1589"/>
                  </a:lnTo>
                  <a:lnTo>
                    <a:pt x="3570333" y="490"/>
                  </a:lnTo>
                  <a:lnTo>
                    <a:pt x="3620365" y="0"/>
                  </a:lnTo>
                  <a:lnTo>
                    <a:pt x="3670447" y="125"/>
                  </a:lnTo>
                  <a:lnTo>
                    <a:pt x="3720579" y="875"/>
                  </a:lnTo>
                  <a:lnTo>
                    <a:pt x="3770759" y="2259"/>
                  </a:lnTo>
                  <a:lnTo>
                    <a:pt x="3820986" y="4284"/>
                  </a:lnTo>
                  <a:lnTo>
                    <a:pt x="3871257" y="6960"/>
                  </a:lnTo>
                  <a:lnTo>
                    <a:pt x="3921572" y="10295"/>
                  </a:lnTo>
                  <a:lnTo>
                    <a:pt x="3970041" y="14915"/>
                  </a:lnTo>
                  <a:lnTo>
                    <a:pt x="4018570" y="20067"/>
                  </a:lnTo>
                  <a:lnTo>
                    <a:pt x="4067147" y="25782"/>
                  </a:lnTo>
                  <a:lnTo>
                    <a:pt x="4115758" y="32088"/>
                  </a:lnTo>
                  <a:lnTo>
                    <a:pt x="4164390" y="39013"/>
                  </a:lnTo>
                  <a:lnTo>
                    <a:pt x="4213031" y="46585"/>
                  </a:lnTo>
                  <a:lnTo>
                    <a:pt x="4261668" y="54834"/>
                  </a:lnTo>
                  <a:lnTo>
                    <a:pt x="4310287" y="63788"/>
                  </a:lnTo>
                  <a:lnTo>
                    <a:pt x="4358876" y="73475"/>
                  </a:lnTo>
                  <a:lnTo>
                    <a:pt x="4407422" y="83924"/>
                  </a:lnTo>
                  <a:lnTo>
                    <a:pt x="4455911" y="95164"/>
                  </a:lnTo>
                  <a:lnTo>
                    <a:pt x="4504331" y="107222"/>
                  </a:lnTo>
                  <a:lnTo>
                    <a:pt x="4552669" y="120129"/>
                  </a:lnTo>
                  <a:lnTo>
                    <a:pt x="4601076" y="133907"/>
                  </a:lnTo>
                  <a:lnTo>
                    <a:pt x="4649279" y="148449"/>
                  </a:lnTo>
                  <a:lnTo>
                    <a:pt x="4697261" y="163755"/>
                  </a:lnTo>
                  <a:lnTo>
                    <a:pt x="4745004" y="179825"/>
                  </a:lnTo>
                  <a:lnTo>
                    <a:pt x="4792492" y="196657"/>
                  </a:lnTo>
                  <a:lnTo>
                    <a:pt x="4839707" y="214251"/>
                  </a:lnTo>
                  <a:lnTo>
                    <a:pt x="4886632" y="232607"/>
                  </a:lnTo>
                  <a:lnTo>
                    <a:pt x="4933250" y="251724"/>
                  </a:lnTo>
                  <a:lnTo>
                    <a:pt x="4979543" y="271600"/>
                  </a:lnTo>
                  <a:lnTo>
                    <a:pt x="5025495" y="292237"/>
                  </a:lnTo>
                  <a:lnTo>
                    <a:pt x="5071089" y="313633"/>
                  </a:lnTo>
                  <a:lnTo>
                    <a:pt x="5116306" y="335787"/>
                  </a:lnTo>
                  <a:lnTo>
                    <a:pt x="5161131" y="358699"/>
                  </a:lnTo>
                  <a:lnTo>
                    <a:pt x="5205545" y="382369"/>
                  </a:lnTo>
                  <a:lnTo>
                    <a:pt x="5249532" y="406795"/>
                  </a:lnTo>
                  <a:lnTo>
                    <a:pt x="5293074" y="431977"/>
                  </a:lnTo>
                  <a:lnTo>
                    <a:pt x="5336155" y="457915"/>
                  </a:lnTo>
                  <a:lnTo>
                    <a:pt x="5378756" y="484609"/>
                  </a:lnTo>
                  <a:lnTo>
                    <a:pt x="5420862" y="512056"/>
                  </a:lnTo>
                  <a:lnTo>
                    <a:pt x="5462454" y="540258"/>
                  </a:lnTo>
                  <a:lnTo>
                    <a:pt x="5503515" y="569212"/>
                  </a:lnTo>
                  <a:lnTo>
                    <a:pt x="5544029" y="598920"/>
                  </a:lnTo>
                  <a:lnTo>
                    <a:pt x="5583977" y="629379"/>
                  </a:lnTo>
                  <a:lnTo>
                    <a:pt x="5623344" y="660590"/>
                  </a:lnTo>
                  <a:lnTo>
                    <a:pt x="5662111" y="692552"/>
                  </a:lnTo>
                  <a:lnTo>
                    <a:pt x="5700262" y="725264"/>
                  </a:lnTo>
                  <a:lnTo>
                    <a:pt x="5738166" y="759105"/>
                  </a:lnTo>
                  <a:lnTo>
                    <a:pt x="5775100" y="793678"/>
                  </a:lnTo>
                  <a:lnTo>
                    <a:pt x="5811084" y="828962"/>
                  </a:lnTo>
                  <a:lnTo>
                    <a:pt x="5846135" y="864941"/>
                  </a:lnTo>
                  <a:lnTo>
                    <a:pt x="5880273" y="901597"/>
                  </a:lnTo>
                  <a:lnTo>
                    <a:pt x="5913516" y="938910"/>
                  </a:lnTo>
                  <a:lnTo>
                    <a:pt x="5945882" y="976862"/>
                  </a:lnTo>
                  <a:lnTo>
                    <a:pt x="5977390" y="1015436"/>
                  </a:lnTo>
                  <a:lnTo>
                    <a:pt x="6008059" y="1054613"/>
                  </a:lnTo>
                  <a:lnTo>
                    <a:pt x="6037907" y="1094375"/>
                  </a:lnTo>
                  <a:lnTo>
                    <a:pt x="6066953" y="1134704"/>
                  </a:lnTo>
                  <a:lnTo>
                    <a:pt x="6095215" y="1175580"/>
                  </a:lnTo>
                  <a:lnTo>
                    <a:pt x="6122713" y="1216987"/>
                  </a:lnTo>
                  <a:lnTo>
                    <a:pt x="6149463" y="1258905"/>
                  </a:lnTo>
                  <a:lnTo>
                    <a:pt x="6175486" y="1301317"/>
                  </a:lnTo>
                  <a:lnTo>
                    <a:pt x="6200800" y="1344204"/>
                  </a:lnTo>
                  <a:lnTo>
                    <a:pt x="6225423" y="1387547"/>
                  </a:lnTo>
                  <a:lnTo>
                    <a:pt x="6249373" y="1431330"/>
                  </a:lnTo>
                  <a:lnTo>
                    <a:pt x="6272670" y="1475533"/>
                  </a:lnTo>
                  <a:lnTo>
                    <a:pt x="6295332" y="1520138"/>
                  </a:lnTo>
                  <a:lnTo>
                    <a:pt x="6317378" y="1565127"/>
                  </a:lnTo>
                  <a:lnTo>
                    <a:pt x="6338826" y="1610481"/>
                  </a:lnTo>
                  <a:lnTo>
                    <a:pt x="6359694" y="1656183"/>
                  </a:lnTo>
                  <a:lnTo>
                    <a:pt x="6380002" y="1702214"/>
                  </a:lnTo>
                  <a:lnTo>
                    <a:pt x="6399767" y="1748555"/>
                  </a:lnTo>
                  <a:lnTo>
                    <a:pt x="6419009" y="1795190"/>
                  </a:lnTo>
                  <a:lnTo>
                    <a:pt x="6437746" y="1842098"/>
                  </a:lnTo>
                  <a:lnTo>
                    <a:pt x="6474000" y="1935782"/>
                  </a:lnTo>
                  <a:lnTo>
                    <a:pt x="6509188" y="2029957"/>
                  </a:lnTo>
                  <a:lnTo>
                    <a:pt x="6543378" y="2124580"/>
                  </a:lnTo>
                  <a:lnTo>
                    <a:pt x="6576635" y="2219610"/>
                  </a:lnTo>
                  <a:lnTo>
                    <a:pt x="6624920" y="2362830"/>
                  </a:lnTo>
                  <a:lnTo>
                    <a:pt x="6671482" y="2506735"/>
                  </a:lnTo>
                  <a:lnTo>
                    <a:pt x="6731274" y="2699433"/>
                  </a:lnTo>
                  <a:lnTo>
                    <a:pt x="6845001" y="3086418"/>
                  </a:lnTo>
                  <a:lnTo>
                    <a:pt x="6927107" y="3378072"/>
                  </a:lnTo>
                  <a:lnTo>
                    <a:pt x="6979412" y="3574624"/>
                  </a:lnTo>
                  <a:lnTo>
                    <a:pt x="7016765" y="3722487"/>
                  </a:lnTo>
                  <a:lnTo>
                    <a:pt x="7052313" y="3870747"/>
                  </a:lnTo>
                  <a:lnTo>
                    <a:pt x="7085876" y="4019415"/>
                  </a:lnTo>
                  <a:lnTo>
                    <a:pt x="7117276" y="4168502"/>
                  </a:lnTo>
                  <a:lnTo>
                    <a:pt x="7136919" y="4268131"/>
                  </a:lnTo>
                  <a:lnTo>
                    <a:pt x="7155468" y="4367955"/>
                  </a:lnTo>
                  <a:lnTo>
                    <a:pt x="7172871" y="4467976"/>
                  </a:lnTo>
                  <a:lnTo>
                    <a:pt x="7189073" y="4568197"/>
                  </a:lnTo>
                  <a:lnTo>
                    <a:pt x="7204023" y="4668623"/>
                  </a:lnTo>
                  <a:lnTo>
                    <a:pt x="7224020" y="4818685"/>
                  </a:lnTo>
                  <a:lnTo>
                    <a:pt x="7235723" y="4917781"/>
                  </a:lnTo>
                  <a:lnTo>
                    <a:pt x="7246060" y="5017160"/>
                  </a:lnTo>
                  <a:lnTo>
                    <a:pt x="7254996" y="5116782"/>
                  </a:lnTo>
                  <a:lnTo>
                    <a:pt x="7262496" y="5216609"/>
                  </a:lnTo>
                  <a:lnTo>
                    <a:pt x="7268525" y="5316600"/>
                  </a:lnTo>
                  <a:lnTo>
                    <a:pt x="7273048" y="5416717"/>
                  </a:lnTo>
                  <a:lnTo>
                    <a:pt x="7276031" y="5516919"/>
                  </a:lnTo>
                  <a:lnTo>
                    <a:pt x="7277438" y="5617168"/>
                  </a:lnTo>
                  <a:lnTo>
                    <a:pt x="7277234" y="5717423"/>
                  </a:lnTo>
                  <a:lnTo>
                    <a:pt x="7275385" y="5817645"/>
                  </a:lnTo>
                  <a:lnTo>
                    <a:pt x="7271856" y="5917796"/>
                  </a:lnTo>
                  <a:lnTo>
                    <a:pt x="7266611" y="6017835"/>
                  </a:lnTo>
                  <a:lnTo>
                    <a:pt x="7259616" y="6117722"/>
                  </a:lnTo>
                  <a:lnTo>
                    <a:pt x="7254019" y="6183052"/>
                  </a:lnTo>
                  <a:close/>
                </a:path>
              </a:pathLst>
            </a:custGeom>
            <a:solidFill>
              <a:srgbClr val="6AD4CC">
                <a:alpha val="19999"/>
              </a:srgbClr>
            </a:solidFill>
          </p:spPr>
          <p:txBody>
            <a:bodyPr wrap="square" lIns="0" tIns="0" rIns="0" bIns="0" rtlCol="0"/>
            <a:lstStyle/>
            <a:p/>
          </p:txBody>
        </p:sp>
        <p:sp>
          <p:nvSpPr>
            <p:cNvPr id="6" name="object 6"/>
            <p:cNvSpPr/>
            <p:nvPr/>
          </p:nvSpPr>
          <p:spPr>
            <a:xfrm>
              <a:off x="11628964" y="4918824"/>
              <a:ext cx="6659245" cy="5368290"/>
            </a:xfrm>
            <a:custGeom>
              <a:avLst/>
              <a:gdLst/>
              <a:ahLst/>
              <a:cxnLst/>
              <a:rect l="l" t="t" r="r" b="b"/>
              <a:pathLst>
                <a:path w="6659244" h="5368290">
                  <a:moveTo>
                    <a:pt x="6602235" y="434040"/>
                  </a:moveTo>
                  <a:lnTo>
                    <a:pt x="6647695" y="455222"/>
                  </a:lnTo>
                  <a:lnTo>
                    <a:pt x="6659036" y="460682"/>
                  </a:lnTo>
                  <a:lnTo>
                    <a:pt x="6659036" y="5234368"/>
                  </a:lnTo>
                  <a:lnTo>
                    <a:pt x="6615869" y="5268965"/>
                  </a:lnTo>
                  <a:lnTo>
                    <a:pt x="6575948" y="5300673"/>
                  </a:lnTo>
                  <a:lnTo>
                    <a:pt x="6535912" y="5332230"/>
                  </a:lnTo>
                  <a:lnTo>
                    <a:pt x="6495767" y="5363647"/>
                  </a:lnTo>
                  <a:lnTo>
                    <a:pt x="470793" y="5368175"/>
                  </a:lnTo>
                  <a:lnTo>
                    <a:pt x="460147" y="5341247"/>
                  </a:lnTo>
                  <a:lnTo>
                    <a:pt x="442237" y="5294746"/>
                  </a:lnTo>
                  <a:lnTo>
                    <a:pt x="424728" y="5248084"/>
                  </a:lnTo>
                  <a:lnTo>
                    <a:pt x="407614" y="5201266"/>
                  </a:lnTo>
                  <a:lnTo>
                    <a:pt x="390891" y="5154300"/>
                  </a:lnTo>
                  <a:lnTo>
                    <a:pt x="374552" y="5107193"/>
                  </a:lnTo>
                  <a:lnTo>
                    <a:pt x="358592" y="5059952"/>
                  </a:lnTo>
                  <a:lnTo>
                    <a:pt x="343005" y="5012585"/>
                  </a:lnTo>
                  <a:lnTo>
                    <a:pt x="327787" y="4965098"/>
                  </a:lnTo>
                  <a:lnTo>
                    <a:pt x="312931" y="4917500"/>
                  </a:lnTo>
                  <a:lnTo>
                    <a:pt x="298431" y="4869796"/>
                  </a:lnTo>
                  <a:lnTo>
                    <a:pt x="284284" y="4821994"/>
                  </a:lnTo>
                  <a:lnTo>
                    <a:pt x="270482" y="4774102"/>
                  </a:lnTo>
                  <a:lnTo>
                    <a:pt x="257021" y="4726126"/>
                  </a:lnTo>
                  <a:lnTo>
                    <a:pt x="243894" y="4678073"/>
                  </a:lnTo>
                  <a:lnTo>
                    <a:pt x="231097" y="4629952"/>
                  </a:lnTo>
                  <a:lnTo>
                    <a:pt x="218624" y="4581768"/>
                  </a:lnTo>
                  <a:lnTo>
                    <a:pt x="206500" y="4533621"/>
                  </a:lnTo>
                  <a:lnTo>
                    <a:pt x="194611" y="4485368"/>
                  </a:lnTo>
                  <a:lnTo>
                    <a:pt x="182968" y="4437013"/>
                  </a:lnTo>
                  <a:lnTo>
                    <a:pt x="171583" y="4388562"/>
                  </a:lnTo>
                  <a:lnTo>
                    <a:pt x="160465" y="4340016"/>
                  </a:lnTo>
                  <a:lnTo>
                    <a:pt x="149625" y="4291381"/>
                  </a:lnTo>
                  <a:lnTo>
                    <a:pt x="139073" y="4242660"/>
                  </a:lnTo>
                  <a:lnTo>
                    <a:pt x="128821" y="4193857"/>
                  </a:lnTo>
                  <a:lnTo>
                    <a:pt x="118879" y="4144976"/>
                  </a:lnTo>
                  <a:lnTo>
                    <a:pt x="109258" y="4096021"/>
                  </a:lnTo>
                  <a:lnTo>
                    <a:pt x="99968" y="4046995"/>
                  </a:lnTo>
                  <a:lnTo>
                    <a:pt x="91019" y="3997903"/>
                  </a:lnTo>
                  <a:lnTo>
                    <a:pt x="82422" y="3948748"/>
                  </a:lnTo>
                  <a:lnTo>
                    <a:pt x="74189" y="3899534"/>
                  </a:lnTo>
                  <a:lnTo>
                    <a:pt x="66329" y="3850266"/>
                  </a:lnTo>
                  <a:lnTo>
                    <a:pt x="58853" y="3800946"/>
                  </a:lnTo>
                  <a:lnTo>
                    <a:pt x="51771" y="3751579"/>
                  </a:lnTo>
                  <a:lnTo>
                    <a:pt x="45095" y="3702169"/>
                  </a:lnTo>
                  <a:lnTo>
                    <a:pt x="38835" y="3652719"/>
                  </a:lnTo>
                  <a:lnTo>
                    <a:pt x="33001" y="3603234"/>
                  </a:lnTo>
                  <a:lnTo>
                    <a:pt x="27604" y="3553718"/>
                  </a:lnTo>
                  <a:lnTo>
                    <a:pt x="22654" y="3504173"/>
                  </a:lnTo>
                  <a:lnTo>
                    <a:pt x="18163" y="3454604"/>
                  </a:lnTo>
                  <a:lnTo>
                    <a:pt x="14141" y="3405016"/>
                  </a:lnTo>
                  <a:lnTo>
                    <a:pt x="10598" y="3355411"/>
                  </a:lnTo>
                  <a:lnTo>
                    <a:pt x="7545" y="3305794"/>
                  </a:lnTo>
                  <a:lnTo>
                    <a:pt x="4992" y="3256168"/>
                  </a:lnTo>
                  <a:lnTo>
                    <a:pt x="2951" y="3206538"/>
                  </a:lnTo>
                  <a:lnTo>
                    <a:pt x="1431" y="3156908"/>
                  </a:lnTo>
                  <a:lnTo>
                    <a:pt x="444" y="3107280"/>
                  </a:lnTo>
                  <a:lnTo>
                    <a:pt x="0" y="3057659"/>
                  </a:lnTo>
                  <a:lnTo>
                    <a:pt x="109" y="3008050"/>
                  </a:lnTo>
                  <a:lnTo>
                    <a:pt x="782" y="2958455"/>
                  </a:lnTo>
                  <a:lnTo>
                    <a:pt x="2030" y="2908879"/>
                  </a:lnTo>
                  <a:lnTo>
                    <a:pt x="3863" y="2859325"/>
                  </a:lnTo>
                  <a:lnTo>
                    <a:pt x="6292" y="2809798"/>
                  </a:lnTo>
                  <a:lnTo>
                    <a:pt x="9328" y="2760301"/>
                  </a:lnTo>
                  <a:lnTo>
                    <a:pt x="12980" y="2710838"/>
                  </a:lnTo>
                  <a:lnTo>
                    <a:pt x="17261" y="2661413"/>
                  </a:lnTo>
                  <a:lnTo>
                    <a:pt x="22179" y="2612030"/>
                  </a:lnTo>
                  <a:lnTo>
                    <a:pt x="27747" y="2562693"/>
                  </a:lnTo>
                  <a:lnTo>
                    <a:pt x="33973" y="2513405"/>
                  </a:lnTo>
                  <a:lnTo>
                    <a:pt x="40870" y="2464171"/>
                  </a:lnTo>
                  <a:lnTo>
                    <a:pt x="48448" y="2414994"/>
                  </a:lnTo>
                  <a:lnTo>
                    <a:pt x="56716" y="2365879"/>
                  </a:lnTo>
                  <a:lnTo>
                    <a:pt x="65687" y="2316829"/>
                  </a:lnTo>
                  <a:lnTo>
                    <a:pt x="75370" y="2267847"/>
                  </a:lnTo>
                  <a:lnTo>
                    <a:pt x="85775" y="2218939"/>
                  </a:lnTo>
                  <a:lnTo>
                    <a:pt x="96915" y="2170107"/>
                  </a:lnTo>
                  <a:lnTo>
                    <a:pt x="108798" y="2121356"/>
                  </a:lnTo>
                  <a:lnTo>
                    <a:pt x="122191" y="2072930"/>
                  </a:lnTo>
                  <a:lnTo>
                    <a:pt x="136244" y="2024549"/>
                  </a:lnTo>
                  <a:lnTo>
                    <a:pt x="150993" y="1976237"/>
                  </a:lnTo>
                  <a:lnTo>
                    <a:pt x="166477" y="1928020"/>
                  </a:lnTo>
                  <a:lnTo>
                    <a:pt x="182732" y="1879924"/>
                  </a:lnTo>
                  <a:lnTo>
                    <a:pt x="199796" y="1831975"/>
                  </a:lnTo>
                  <a:lnTo>
                    <a:pt x="217707" y="1784197"/>
                  </a:lnTo>
                  <a:lnTo>
                    <a:pt x="236500" y="1736616"/>
                  </a:lnTo>
                  <a:lnTo>
                    <a:pt x="256215" y="1689259"/>
                  </a:lnTo>
                  <a:lnTo>
                    <a:pt x="276887" y="1642149"/>
                  </a:lnTo>
                  <a:lnTo>
                    <a:pt x="298555" y="1595314"/>
                  </a:lnTo>
                  <a:lnTo>
                    <a:pt x="320261" y="1550639"/>
                  </a:lnTo>
                  <a:lnTo>
                    <a:pt x="342768" y="1506339"/>
                  </a:lnTo>
                  <a:lnTo>
                    <a:pt x="366071" y="1462434"/>
                  </a:lnTo>
                  <a:lnTo>
                    <a:pt x="390165" y="1418946"/>
                  </a:lnTo>
                  <a:lnTo>
                    <a:pt x="415046" y="1375896"/>
                  </a:lnTo>
                  <a:lnTo>
                    <a:pt x="440710" y="1333306"/>
                  </a:lnTo>
                  <a:lnTo>
                    <a:pt x="467152" y="1291196"/>
                  </a:lnTo>
                  <a:lnTo>
                    <a:pt x="494368" y="1249587"/>
                  </a:lnTo>
                  <a:lnTo>
                    <a:pt x="522353" y="1208502"/>
                  </a:lnTo>
                  <a:lnTo>
                    <a:pt x="551102" y="1167961"/>
                  </a:lnTo>
                  <a:lnTo>
                    <a:pt x="580612" y="1127985"/>
                  </a:lnTo>
                  <a:lnTo>
                    <a:pt x="610877" y="1088596"/>
                  </a:lnTo>
                  <a:lnTo>
                    <a:pt x="641894" y="1049815"/>
                  </a:lnTo>
                  <a:lnTo>
                    <a:pt x="673658" y="1011663"/>
                  </a:lnTo>
                  <a:lnTo>
                    <a:pt x="706163" y="974161"/>
                  </a:lnTo>
                  <a:lnTo>
                    <a:pt x="739407" y="937331"/>
                  </a:lnTo>
                  <a:lnTo>
                    <a:pt x="773384" y="901193"/>
                  </a:lnTo>
                  <a:lnTo>
                    <a:pt x="808090" y="865769"/>
                  </a:lnTo>
                  <a:lnTo>
                    <a:pt x="843520" y="831081"/>
                  </a:lnTo>
                  <a:lnTo>
                    <a:pt x="879671" y="797148"/>
                  </a:lnTo>
                  <a:lnTo>
                    <a:pt x="916536" y="763994"/>
                  </a:lnTo>
                  <a:lnTo>
                    <a:pt x="954113" y="731638"/>
                  </a:lnTo>
                  <a:lnTo>
                    <a:pt x="992396" y="700102"/>
                  </a:lnTo>
                  <a:lnTo>
                    <a:pt x="1033340" y="667950"/>
                  </a:lnTo>
                  <a:lnTo>
                    <a:pt x="1074946" y="637095"/>
                  </a:lnTo>
                  <a:lnTo>
                    <a:pt x="1117193" y="607506"/>
                  </a:lnTo>
                  <a:lnTo>
                    <a:pt x="1160059" y="579152"/>
                  </a:lnTo>
                  <a:lnTo>
                    <a:pt x="1203525" y="552005"/>
                  </a:lnTo>
                  <a:lnTo>
                    <a:pt x="1247569" y="526033"/>
                  </a:lnTo>
                  <a:lnTo>
                    <a:pt x="1292171" y="501205"/>
                  </a:lnTo>
                  <a:lnTo>
                    <a:pt x="1337308" y="477493"/>
                  </a:lnTo>
                  <a:lnTo>
                    <a:pt x="1382962" y="454865"/>
                  </a:lnTo>
                  <a:lnTo>
                    <a:pt x="1429110" y="433291"/>
                  </a:lnTo>
                  <a:lnTo>
                    <a:pt x="1475732" y="412741"/>
                  </a:lnTo>
                  <a:lnTo>
                    <a:pt x="1522807" y="393184"/>
                  </a:lnTo>
                  <a:lnTo>
                    <a:pt x="1570314" y="374591"/>
                  </a:lnTo>
                  <a:lnTo>
                    <a:pt x="1618233" y="356930"/>
                  </a:lnTo>
                  <a:lnTo>
                    <a:pt x="1666541" y="340172"/>
                  </a:lnTo>
                  <a:lnTo>
                    <a:pt x="1715219" y="324286"/>
                  </a:lnTo>
                  <a:lnTo>
                    <a:pt x="1764246" y="309243"/>
                  </a:lnTo>
                  <a:lnTo>
                    <a:pt x="1813600" y="295011"/>
                  </a:lnTo>
                  <a:lnTo>
                    <a:pt x="1863261" y="281560"/>
                  </a:lnTo>
                  <a:lnTo>
                    <a:pt x="1913207" y="268860"/>
                  </a:lnTo>
                  <a:lnTo>
                    <a:pt x="1963419" y="256881"/>
                  </a:lnTo>
                  <a:lnTo>
                    <a:pt x="2013875" y="245592"/>
                  </a:lnTo>
                  <a:lnTo>
                    <a:pt x="2064554" y="234964"/>
                  </a:lnTo>
                  <a:lnTo>
                    <a:pt x="2114177" y="225034"/>
                  </a:lnTo>
                  <a:lnTo>
                    <a:pt x="2163890" y="215442"/>
                  </a:lnTo>
                  <a:lnTo>
                    <a:pt x="2263569" y="197225"/>
                  </a:lnTo>
                  <a:lnTo>
                    <a:pt x="2363550" y="180215"/>
                  </a:lnTo>
                  <a:lnTo>
                    <a:pt x="2463795" y="164316"/>
                  </a:lnTo>
                  <a:lnTo>
                    <a:pt x="2614572" y="142335"/>
                  </a:lnTo>
                  <a:lnTo>
                    <a:pt x="2765723" y="122303"/>
                  </a:lnTo>
                  <a:lnTo>
                    <a:pt x="3018113" y="92352"/>
                  </a:lnTo>
                  <a:lnTo>
                    <a:pt x="3371426" y="55078"/>
                  </a:lnTo>
                  <a:lnTo>
                    <a:pt x="3575558" y="36371"/>
                  </a:lnTo>
                  <a:lnTo>
                    <a:pt x="3728808" y="24462"/>
                  </a:lnTo>
                  <a:lnTo>
                    <a:pt x="3882156" y="14637"/>
                  </a:lnTo>
                  <a:lnTo>
                    <a:pt x="3984431" y="9362"/>
                  </a:lnTo>
                  <a:lnTo>
                    <a:pt x="4086729" y="5191"/>
                  </a:lnTo>
                  <a:lnTo>
                    <a:pt x="4189043" y="2192"/>
                  </a:lnTo>
                  <a:lnTo>
                    <a:pt x="4291365" y="438"/>
                  </a:lnTo>
                  <a:lnTo>
                    <a:pt x="4393687" y="0"/>
                  </a:lnTo>
                  <a:lnTo>
                    <a:pt x="4496001" y="946"/>
                  </a:lnTo>
                  <a:lnTo>
                    <a:pt x="4598299" y="3349"/>
                  </a:lnTo>
                  <a:lnTo>
                    <a:pt x="4750622" y="9627"/>
                  </a:lnTo>
                  <a:lnTo>
                    <a:pt x="4850787" y="15514"/>
                  </a:lnTo>
                  <a:lnTo>
                    <a:pt x="4950989" y="23021"/>
                  </a:lnTo>
                  <a:lnTo>
                    <a:pt x="5051169" y="32185"/>
                  </a:lnTo>
                  <a:lnTo>
                    <a:pt x="5151267" y="43042"/>
                  </a:lnTo>
                  <a:lnTo>
                    <a:pt x="5251224" y="55629"/>
                  </a:lnTo>
                  <a:lnTo>
                    <a:pt x="5350979" y="69983"/>
                  </a:lnTo>
                  <a:lnTo>
                    <a:pt x="5450472" y="86140"/>
                  </a:lnTo>
                  <a:lnTo>
                    <a:pt x="5500102" y="94907"/>
                  </a:lnTo>
                  <a:lnTo>
                    <a:pt x="5549644" y="104138"/>
                  </a:lnTo>
                  <a:lnTo>
                    <a:pt x="5599091" y="113838"/>
                  </a:lnTo>
                  <a:lnTo>
                    <a:pt x="5648436" y="124012"/>
                  </a:lnTo>
                  <a:lnTo>
                    <a:pt x="5697670" y="134664"/>
                  </a:lnTo>
                  <a:lnTo>
                    <a:pt x="5746786" y="145799"/>
                  </a:lnTo>
                  <a:lnTo>
                    <a:pt x="5795777" y="157422"/>
                  </a:lnTo>
                  <a:lnTo>
                    <a:pt x="5844636" y="169537"/>
                  </a:lnTo>
                  <a:lnTo>
                    <a:pt x="5893354" y="182148"/>
                  </a:lnTo>
                  <a:lnTo>
                    <a:pt x="5941925" y="195261"/>
                  </a:lnTo>
                  <a:lnTo>
                    <a:pt x="5990341" y="208880"/>
                  </a:lnTo>
                  <a:lnTo>
                    <a:pt x="6038594" y="223009"/>
                  </a:lnTo>
                  <a:lnTo>
                    <a:pt x="6086678" y="237653"/>
                  </a:lnTo>
                  <a:lnTo>
                    <a:pt x="6134583" y="252817"/>
                  </a:lnTo>
                  <a:lnTo>
                    <a:pt x="6182304" y="268505"/>
                  </a:lnTo>
                  <a:lnTo>
                    <a:pt x="6229833" y="284721"/>
                  </a:lnTo>
                  <a:lnTo>
                    <a:pt x="6277161" y="301471"/>
                  </a:lnTo>
                  <a:lnTo>
                    <a:pt x="6324282" y="318759"/>
                  </a:lnTo>
                  <a:lnTo>
                    <a:pt x="6371188" y="336590"/>
                  </a:lnTo>
                  <a:lnTo>
                    <a:pt x="6417872" y="354967"/>
                  </a:lnTo>
                  <a:lnTo>
                    <a:pt x="6464326" y="373896"/>
                  </a:lnTo>
                  <a:lnTo>
                    <a:pt x="6510543" y="393382"/>
                  </a:lnTo>
                  <a:lnTo>
                    <a:pt x="6556515" y="413428"/>
                  </a:lnTo>
                  <a:lnTo>
                    <a:pt x="6602235" y="434040"/>
                  </a:lnTo>
                  <a:close/>
                </a:path>
              </a:pathLst>
            </a:custGeom>
            <a:solidFill>
              <a:srgbClr val="FF904D">
                <a:alpha val="19999"/>
              </a:srgbClr>
            </a:solidFill>
          </p:spPr>
          <p:txBody>
            <a:bodyPr wrap="square" lIns="0" tIns="0" rIns="0" bIns="0" rtlCol="0"/>
            <a:lstStyle/>
            <a:p/>
          </p:txBody>
        </p:sp>
        <p:sp>
          <p:nvSpPr>
            <p:cNvPr id="7" name="object 7"/>
            <p:cNvSpPr/>
            <p:nvPr/>
          </p:nvSpPr>
          <p:spPr>
            <a:xfrm>
              <a:off x="10854527" y="0"/>
              <a:ext cx="7433945" cy="5619115"/>
            </a:xfrm>
            <a:custGeom>
              <a:avLst/>
              <a:gdLst/>
              <a:ahLst/>
              <a:cxnLst/>
              <a:rect l="l" t="t" r="r" b="b"/>
              <a:pathLst>
                <a:path w="7433944" h="5619115">
                  <a:moveTo>
                    <a:pt x="7433471" y="5040535"/>
                  </a:moveTo>
                  <a:lnTo>
                    <a:pt x="7382522" y="5087255"/>
                  </a:lnTo>
                  <a:lnTo>
                    <a:pt x="7346109" y="5118796"/>
                  </a:lnTo>
                  <a:lnTo>
                    <a:pt x="7309007" y="5149529"/>
                  </a:lnTo>
                  <a:lnTo>
                    <a:pt x="7271215" y="5179437"/>
                  </a:lnTo>
                  <a:lnTo>
                    <a:pt x="7232735" y="5208503"/>
                  </a:lnTo>
                  <a:lnTo>
                    <a:pt x="7193566" y="5236708"/>
                  </a:lnTo>
                  <a:lnTo>
                    <a:pt x="7153711" y="5264035"/>
                  </a:lnTo>
                  <a:lnTo>
                    <a:pt x="7113168" y="5290466"/>
                  </a:lnTo>
                  <a:lnTo>
                    <a:pt x="7071940" y="5315985"/>
                  </a:lnTo>
                  <a:lnTo>
                    <a:pt x="7030026" y="5340572"/>
                  </a:lnTo>
                  <a:lnTo>
                    <a:pt x="6987427" y="5364210"/>
                  </a:lnTo>
                  <a:lnTo>
                    <a:pt x="6944143" y="5386883"/>
                  </a:lnTo>
                  <a:lnTo>
                    <a:pt x="6900177" y="5408571"/>
                  </a:lnTo>
                  <a:lnTo>
                    <a:pt x="6855527" y="5429258"/>
                  </a:lnTo>
                  <a:lnTo>
                    <a:pt x="6810194" y="5448926"/>
                  </a:lnTo>
                  <a:lnTo>
                    <a:pt x="6764180" y="5467557"/>
                  </a:lnTo>
                  <a:lnTo>
                    <a:pt x="6717485" y="5485134"/>
                  </a:lnTo>
                  <a:lnTo>
                    <a:pt x="6670109" y="5501639"/>
                  </a:lnTo>
                  <a:lnTo>
                    <a:pt x="6622053" y="5517054"/>
                  </a:lnTo>
                  <a:lnTo>
                    <a:pt x="6573318" y="5531361"/>
                  </a:lnTo>
                  <a:lnTo>
                    <a:pt x="6523904" y="5544544"/>
                  </a:lnTo>
                  <a:lnTo>
                    <a:pt x="6474734" y="5556383"/>
                  </a:lnTo>
                  <a:lnTo>
                    <a:pt x="6425532" y="5567149"/>
                  </a:lnTo>
                  <a:lnTo>
                    <a:pt x="6376305" y="5576855"/>
                  </a:lnTo>
                  <a:lnTo>
                    <a:pt x="6327060" y="5585517"/>
                  </a:lnTo>
                  <a:lnTo>
                    <a:pt x="6277803" y="5593149"/>
                  </a:lnTo>
                  <a:lnTo>
                    <a:pt x="6228541" y="5599766"/>
                  </a:lnTo>
                  <a:lnTo>
                    <a:pt x="6179278" y="5605382"/>
                  </a:lnTo>
                  <a:lnTo>
                    <a:pt x="6130023" y="5610013"/>
                  </a:lnTo>
                  <a:lnTo>
                    <a:pt x="6080780" y="5613673"/>
                  </a:lnTo>
                  <a:lnTo>
                    <a:pt x="6031557" y="5616376"/>
                  </a:lnTo>
                  <a:lnTo>
                    <a:pt x="5982360" y="5618137"/>
                  </a:lnTo>
                  <a:lnTo>
                    <a:pt x="5933195" y="5618971"/>
                  </a:lnTo>
                  <a:lnTo>
                    <a:pt x="5884068" y="5618892"/>
                  </a:lnTo>
                  <a:lnTo>
                    <a:pt x="5834986" y="5617915"/>
                  </a:lnTo>
                  <a:lnTo>
                    <a:pt x="5785955" y="5616055"/>
                  </a:lnTo>
                  <a:lnTo>
                    <a:pt x="5736981" y="5613327"/>
                  </a:lnTo>
                  <a:lnTo>
                    <a:pt x="5688071" y="5609744"/>
                  </a:lnTo>
                  <a:lnTo>
                    <a:pt x="5639231" y="5605322"/>
                  </a:lnTo>
                  <a:lnTo>
                    <a:pt x="5590467" y="5600075"/>
                  </a:lnTo>
                  <a:lnTo>
                    <a:pt x="5541785" y="5594018"/>
                  </a:lnTo>
                  <a:lnTo>
                    <a:pt x="5493192" y="5587166"/>
                  </a:lnTo>
                  <a:lnTo>
                    <a:pt x="5444695" y="5579533"/>
                  </a:lnTo>
                  <a:lnTo>
                    <a:pt x="5396299" y="5571134"/>
                  </a:lnTo>
                  <a:lnTo>
                    <a:pt x="5348011" y="5561983"/>
                  </a:lnTo>
                  <a:lnTo>
                    <a:pt x="5299837" y="5552095"/>
                  </a:lnTo>
                  <a:lnTo>
                    <a:pt x="5251783" y="5541486"/>
                  </a:lnTo>
                  <a:lnTo>
                    <a:pt x="5203856" y="5530168"/>
                  </a:lnTo>
                  <a:lnTo>
                    <a:pt x="5156063" y="5518158"/>
                  </a:lnTo>
                  <a:lnTo>
                    <a:pt x="5108408" y="5505469"/>
                  </a:lnTo>
                  <a:lnTo>
                    <a:pt x="5060899" y="5492117"/>
                  </a:lnTo>
                  <a:lnTo>
                    <a:pt x="5013543" y="5478116"/>
                  </a:lnTo>
                  <a:lnTo>
                    <a:pt x="4966344" y="5463480"/>
                  </a:lnTo>
                  <a:lnTo>
                    <a:pt x="4919310" y="5448225"/>
                  </a:lnTo>
                  <a:lnTo>
                    <a:pt x="4872447" y="5432365"/>
                  </a:lnTo>
                  <a:lnTo>
                    <a:pt x="4825762" y="5415914"/>
                  </a:lnTo>
                  <a:lnTo>
                    <a:pt x="4779259" y="5398887"/>
                  </a:lnTo>
                  <a:lnTo>
                    <a:pt x="4732947" y="5381300"/>
                  </a:lnTo>
                  <a:lnTo>
                    <a:pt x="4686831" y="5363166"/>
                  </a:lnTo>
                  <a:lnTo>
                    <a:pt x="4640917" y="5344500"/>
                  </a:lnTo>
                  <a:lnTo>
                    <a:pt x="4595212" y="5325317"/>
                  </a:lnTo>
                  <a:lnTo>
                    <a:pt x="4549722" y="5305631"/>
                  </a:lnTo>
                  <a:lnTo>
                    <a:pt x="4504454" y="5285457"/>
                  </a:lnTo>
                  <a:lnTo>
                    <a:pt x="4459413" y="5264811"/>
                  </a:lnTo>
                  <a:lnTo>
                    <a:pt x="4414607" y="5243705"/>
                  </a:lnTo>
                  <a:lnTo>
                    <a:pt x="4370040" y="5222156"/>
                  </a:lnTo>
                  <a:lnTo>
                    <a:pt x="4325721" y="5200177"/>
                  </a:lnTo>
                  <a:lnTo>
                    <a:pt x="4281654" y="5177784"/>
                  </a:lnTo>
                  <a:lnTo>
                    <a:pt x="4237847" y="5154990"/>
                  </a:lnTo>
                  <a:lnTo>
                    <a:pt x="4194305" y="5131812"/>
                  </a:lnTo>
                  <a:lnTo>
                    <a:pt x="4151035" y="5108262"/>
                  </a:lnTo>
                  <a:lnTo>
                    <a:pt x="4108044" y="5084356"/>
                  </a:lnTo>
                  <a:lnTo>
                    <a:pt x="4065336" y="5060109"/>
                  </a:lnTo>
                  <a:lnTo>
                    <a:pt x="4021522" y="5034800"/>
                  </a:lnTo>
                  <a:lnTo>
                    <a:pt x="3977916" y="5009190"/>
                  </a:lnTo>
                  <a:lnTo>
                    <a:pt x="3934510" y="4983292"/>
                  </a:lnTo>
                  <a:lnTo>
                    <a:pt x="3891296" y="4957116"/>
                  </a:lnTo>
                  <a:lnTo>
                    <a:pt x="3848267" y="4930674"/>
                  </a:lnTo>
                  <a:lnTo>
                    <a:pt x="3805416" y="4903977"/>
                  </a:lnTo>
                  <a:lnTo>
                    <a:pt x="3762734" y="4877035"/>
                  </a:lnTo>
                  <a:lnTo>
                    <a:pt x="3720215" y="4849861"/>
                  </a:lnTo>
                  <a:lnTo>
                    <a:pt x="3677850" y="4822465"/>
                  </a:lnTo>
                  <a:lnTo>
                    <a:pt x="3635632" y="4794858"/>
                  </a:lnTo>
                  <a:lnTo>
                    <a:pt x="3593554" y="4767051"/>
                  </a:lnTo>
                  <a:lnTo>
                    <a:pt x="3551607" y="4739056"/>
                  </a:lnTo>
                  <a:lnTo>
                    <a:pt x="3509785" y="4710883"/>
                  </a:lnTo>
                  <a:lnTo>
                    <a:pt x="3468079" y="4682545"/>
                  </a:lnTo>
                  <a:lnTo>
                    <a:pt x="3426483" y="4654051"/>
                  </a:lnTo>
                  <a:lnTo>
                    <a:pt x="3384988" y="4625413"/>
                  </a:lnTo>
                  <a:lnTo>
                    <a:pt x="3343587" y="4596642"/>
                  </a:lnTo>
                  <a:lnTo>
                    <a:pt x="3302272" y="4567750"/>
                  </a:lnTo>
                  <a:lnTo>
                    <a:pt x="3261036" y="4538747"/>
                  </a:lnTo>
                  <a:lnTo>
                    <a:pt x="3219871" y="4509645"/>
                  </a:lnTo>
                  <a:lnTo>
                    <a:pt x="3178770" y="4480455"/>
                  </a:lnTo>
                  <a:lnTo>
                    <a:pt x="3096729" y="4421853"/>
                  </a:lnTo>
                  <a:lnTo>
                    <a:pt x="2728687" y="4156713"/>
                  </a:lnTo>
                  <a:lnTo>
                    <a:pt x="2605787" y="4068747"/>
                  </a:lnTo>
                  <a:lnTo>
                    <a:pt x="2523615" y="4010478"/>
                  </a:lnTo>
                  <a:lnTo>
                    <a:pt x="2482435" y="3981489"/>
                  </a:lnTo>
                  <a:lnTo>
                    <a:pt x="2441182" y="3952613"/>
                  </a:lnTo>
                  <a:lnTo>
                    <a:pt x="2399848" y="3923859"/>
                  </a:lnTo>
                  <a:lnTo>
                    <a:pt x="2358427" y="3895240"/>
                  </a:lnTo>
                  <a:lnTo>
                    <a:pt x="2316909" y="3866766"/>
                  </a:lnTo>
                  <a:lnTo>
                    <a:pt x="2275289" y="3838448"/>
                  </a:lnTo>
                  <a:lnTo>
                    <a:pt x="2233558" y="3810299"/>
                  </a:lnTo>
                  <a:lnTo>
                    <a:pt x="2191708" y="3782328"/>
                  </a:lnTo>
                  <a:lnTo>
                    <a:pt x="2149733" y="3754547"/>
                  </a:lnTo>
                  <a:lnTo>
                    <a:pt x="2107623" y="3726967"/>
                  </a:lnTo>
                  <a:lnTo>
                    <a:pt x="2065373" y="3699599"/>
                  </a:lnTo>
                  <a:lnTo>
                    <a:pt x="2022974" y="3672455"/>
                  </a:lnTo>
                  <a:lnTo>
                    <a:pt x="1980419" y="3645545"/>
                  </a:lnTo>
                  <a:lnTo>
                    <a:pt x="1937700" y="3618881"/>
                  </a:lnTo>
                  <a:lnTo>
                    <a:pt x="1894809" y="3592474"/>
                  </a:lnTo>
                  <a:lnTo>
                    <a:pt x="1851739" y="3566334"/>
                  </a:lnTo>
                  <a:lnTo>
                    <a:pt x="1808483" y="3540473"/>
                  </a:lnTo>
                  <a:lnTo>
                    <a:pt x="1765032" y="3514903"/>
                  </a:lnTo>
                  <a:lnTo>
                    <a:pt x="1721379" y="3489634"/>
                  </a:lnTo>
                  <a:lnTo>
                    <a:pt x="1677518" y="3464677"/>
                  </a:lnTo>
                  <a:lnTo>
                    <a:pt x="1545061" y="3389886"/>
                  </a:lnTo>
                  <a:lnTo>
                    <a:pt x="1500951" y="3364868"/>
                  </a:lnTo>
                  <a:lnTo>
                    <a:pt x="1456920" y="3339732"/>
                  </a:lnTo>
                  <a:lnTo>
                    <a:pt x="1413000" y="3314435"/>
                  </a:lnTo>
                  <a:lnTo>
                    <a:pt x="1369226" y="3288932"/>
                  </a:lnTo>
                  <a:lnTo>
                    <a:pt x="1325632" y="3263179"/>
                  </a:lnTo>
                  <a:lnTo>
                    <a:pt x="1282252" y="3237132"/>
                  </a:lnTo>
                  <a:lnTo>
                    <a:pt x="1239120" y="3210748"/>
                  </a:lnTo>
                  <a:lnTo>
                    <a:pt x="1196269" y="3183981"/>
                  </a:lnTo>
                  <a:lnTo>
                    <a:pt x="1153734" y="3156788"/>
                  </a:lnTo>
                  <a:lnTo>
                    <a:pt x="1111549" y="3129124"/>
                  </a:lnTo>
                  <a:lnTo>
                    <a:pt x="1069748" y="3100947"/>
                  </a:lnTo>
                  <a:lnTo>
                    <a:pt x="1028364" y="3072210"/>
                  </a:lnTo>
                  <a:lnTo>
                    <a:pt x="987432" y="3042872"/>
                  </a:lnTo>
                  <a:lnTo>
                    <a:pt x="946986" y="3012886"/>
                  </a:lnTo>
                  <a:lnTo>
                    <a:pt x="907059" y="2982210"/>
                  </a:lnTo>
                  <a:lnTo>
                    <a:pt x="867686" y="2950799"/>
                  </a:lnTo>
                  <a:lnTo>
                    <a:pt x="828901" y="2918609"/>
                  </a:lnTo>
                  <a:lnTo>
                    <a:pt x="790737" y="2885596"/>
                  </a:lnTo>
                  <a:lnTo>
                    <a:pt x="753229" y="2851715"/>
                  </a:lnTo>
                  <a:lnTo>
                    <a:pt x="716410" y="2816924"/>
                  </a:lnTo>
                  <a:lnTo>
                    <a:pt x="680314" y="2781177"/>
                  </a:lnTo>
                  <a:lnTo>
                    <a:pt x="644977" y="2744431"/>
                  </a:lnTo>
                  <a:lnTo>
                    <a:pt x="611699" y="2708425"/>
                  </a:lnTo>
                  <a:lnTo>
                    <a:pt x="579209" y="2671643"/>
                  </a:lnTo>
                  <a:lnTo>
                    <a:pt x="547516" y="2634111"/>
                  </a:lnTo>
                  <a:lnTo>
                    <a:pt x="516629" y="2595854"/>
                  </a:lnTo>
                  <a:lnTo>
                    <a:pt x="486558" y="2556896"/>
                  </a:lnTo>
                  <a:lnTo>
                    <a:pt x="457312" y="2517265"/>
                  </a:lnTo>
                  <a:lnTo>
                    <a:pt x="428901" y="2476983"/>
                  </a:lnTo>
                  <a:lnTo>
                    <a:pt x="401334" y="2436078"/>
                  </a:lnTo>
                  <a:lnTo>
                    <a:pt x="374620" y="2394574"/>
                  </a:lnTo>
                  <a:lnTo>
                    <a:pt x="348769" y="2352496"/>
                  </a:lnTo>
                  <a:lnTo>
                    <a:pt x="323790" y="2309870"/>
                  </a:lnTo>
                  <a:lnTo>
                    <a:pt x="299692" y="2266721"/>
                  </a:lnTo>
                  <a:lnTo>
                    <a:pt x="276486" y="2223074"/>
                  </a:lnTo>
                  <a:lnTo>
                    <a:pt x="254181" y="2178955"/>
                  </a:lnTo>
                  <a:lnTo>
                    <a:pt x="232785" y="2134388"/>
                  </a:lnTo>
                  <a:lnTo>
                    <a:pt x="212308" y="2089400"/>
                  </a:lnTo>
                  <a:lnTo>
                    <a:pt x="192760" y="2044014"/>
                  </a:lnTo>
                  <a:lnTo>
                    <a:pt x="174151" y="1998257"/>
                  </a:lnTo>
                  <a:lnTo>
                    <a:pt x="156489" y="1952155"/>
                  </a:lnTo>
                  <a:lnTo>
                    <a:pt x="139784" y="1905731"/>
                  </a:lnTo>
                  <a:lnTo>
                    <a:pt x="124045" y="1859011"/>
                  </a:lnTo>
                  <a:lnTo>
                    <a:pt x="109282" y="1812021"/>
                  </a:lnTo>
                  <a:lnTo>
                    <a:pt x="95505" y="1764786"/>
                  </a:lnTo>
                  <a:lnTo>
                    <a:pt x="82019" y="1715838"/>
                  </a:lnTo>
                  <a:lnTo>
                    <a:pt x="69529" y="1666615"/>
                  </a:lnTo>
                  <a:lnTo>
                    <a:pt x="58041" y="1617141"/>
                  </a:lnTo>
                  <a:lnTo>
                    <a:pt x="47564" y="1567437"/>
                  </a:lnTo>
                  <a:lnTo>
                    <a:pt x="38104" y="1517527"/>
                  </a:lnTo>
                  <a:lnTo>
                    <a:pt x="29670" y="1467433"/>
                  </a:lnTo>
                  <a:lnTo>
                    <a:pt x="22270" y="1417178"/>
                  </a:lnTo>
                  <a:lnTo>
                    <a:pt x="15910" y="1366783"/>
                  </a:lnTo>
                  <a:lnTo>
                    <a:pt x="10600" y="1316273"/>
                  </a:lnTo>
                  <a:lnTo>
                    <a:pt x="6346" y="1265668"/>
                  </a:lnTo>
                  <a:lnTo>
                    <a:pt x="3156" y="1214993"/>
                  </a:lnTo>
                  <a:lnTo>
                    <a:pt x="1038" y="1164269"/>
                  </a:lnTo>
                  <a:lnTo>
                    <a:pt x="0" y="1113519"/>
                  </a:lnTo>
                  <a:lnTo>
                    <a:pt x="48" y="1062765"/>
                  </a:lnTo>
                  <a:lnTo>
                    <a:pt x="1192" y="1012031"/>
                  </a:lnTo>
                  <a:lnTo>
                    <a:pt x="3439" y="961339"/>
                  </a:lnTo>
                  <a:lnTo>
                    <a:pt x="6796" y="910711"/>
                  </a:lnTo>
                  <a:lnTo>
                    <a:pt x="11271" y="860170"/>
                  </a:lnTo>
                  <a:lnTo>
                    <a:pt x="16872" y="809739"/>
                  </a:lnTo>
                  <a:lnTo>
                    <a:pt x="23606" y="759439"/>
                  </a:lnTo>
                  <a:lnTo>
                    <a:pt x="31482" y="709295"/>
                  </a:lnTo>
                  <a:lnTo>
                    <a:pt x="40506" y="659327"/>
                  </a:lnTo>
                  <a:lnTo>
                    <a:pt x="50438" y="611483"/>
                  </a:lnTo>
                  <a:lnTo>
                    <a:pt x="61766" y="563812"/>
                  </a:lnTo>
                  <a:lnTo>
                    <a:pt x="74430" y="516329"/>
                  </a:lnTo>
                  <a:lnTo>
                    <a:pt x="88372" y="469050"/>
                  </a:lnTo>
                  <a:lnTo>
                    <a:pt x="103532" y="421988"/>
                  </a:lnTo>
                  <a:lnTo>
                    <a:pt x="119849" y="375160"/>
                  </a:lnTo>
                  <a:lnTo>
                    <a:pt x="137266" y="328580"/>
                  </a:lnTo>
                  <a:lnTo>
                    <a:pt x="155723" y="282263"/>
                  </a:lnTo>
                  <a:lnTo>
                    <a:pt x="175159" y="236225"/>
                  </a:lnTo>
                  <a:lnTo>
                    <a:pt x="195517" y="190481"/>
                  </a:lnTo>
                  <a:lnTo>
                    <a:pt x="216735" y="145045"/>
                  </a:lnTo>
                  <a:lnTo>
                    <a:pt x="238756" y="99933"/>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
          <p:nvSpPr>
            <p:cNvPr id="8" name="object 8"/>
            <p:cNvSpPr/>
            <p:nvPr/>
          </p:nvSpPr>
          <p:spPr>
            <a:xfrm>
              <a:off x="10840577" y="2470190"/>
              <a:ext cx="1447799" cy="1447796"/>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6007089" y="5829376"/>
              <a:ext cx="1476374" cy="1476359"/>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0756909" y="5711037"/>
              <a:ext cx="1523999" cy="1523999"/>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5819180" y="2422906"/>
              <a:ext cx="1304924" cy="1304918"/>
            </a:xfrm>
            <a:prstGeom prst="rect">
              <a:avLst/>
            </a:prstGeom>
            <a:blipFill>
              <a:blip r:embed="rId5" cstate="print"/>
              <a:stretch>
                <a:fillRect/>
              </a:stretch>
            </a:blipFill>
          </p:spPr>
          <p:txBody>
            <a:bodyPr wrap="square" lIns="0" tIns="0" rIns="0" bIns="0" rtlCol="0"/>
            <a:lstStyle/>
            <a:p/>
          </p:txBody>
        </p:sp>
      </p:grpSp>
      <p:sp>
        <p:nvSpPr>
          <p:cNvPr id="12" name="object 12"/>
          <p:cNvSpPr txBox="1"/>
          <p:nvPr/>
        </p:nvSpPr>
        <p:spPr>
          <a:xfrm>
            <a:off x="7548721" y="4646609"/>
            <a:ext cx="2729230" cy="530860"/>
          </a:xfrm>
          <a:prstGeom prst="rect">
            <a:avLst/>
          </a:prstGeom>
        </p:spPr>
        <p:txBody>
          <a:bodyPr wrap="square" lIns="0" tIns="14605" rIns="0" bIns="0" rtlCol="0" vert="horz">
            <a:spAutoFit/>
          </a:bodyPr>
          <a:lstStyle/>
          <a:p>
            <a:pPr marL="12700">
              <a:lnSpc>
                <a:spcPct val="100000"/>
              </a:lnSpc>
              <a:spcBef>
                <a:spcPts val="115"/>
              </a:spcBef>
            </a:pPr>
            <a:r>
              <a:rPr dirty="0" sz="3300" spc="100" b="1">
                <a:solidFill>
                  <a:srgbClr val="181818"/>
                </a:solidFill>
                <a:latin typeface="Arimo"/>
                <a:cs typeface="Arimo"/>
              </a:rPr>
              <a:t>TỔNG</a:t>
            </a:r>
            <a:r>
              <a:rPr dirty="0" sz="3300" spc="200" b="1">
                <a:solidFill>
                  <a:srgbClr val="181818"/>
                </a:solidFill>
                <a:latin typeface="Arimo"/>
                <a:cs typeface="Arimo"/>
              </a:rPr>
              <a:t> </a:t>
            </a:r>
            <a:r>
              <a:rPr dirty="0" sz="3300" spc="100" b="1">
                <a:solidFill>
                  <a:srgbClr val="181818"/>
                </a:solidFill>
                <a:latin typeface="Arimo"/>
                <a:cs typeface="Arimo"/>
              </a:rPr>
              <a:t>QUAN</a:t>
            </a:r>
            <a:endParaRPr sz="3300">
              <a:latin typeface="Arimo"/>
              <a:cs typeface="Arimo"/>
            </a:endParaRPr>
          </a:p>
        </p:txBody>
      </p:sp>
      <p:sp>
        <p:nvSpPr>
          <p:cNvPr id="13" name="object 13"/>
          <p:cNvSpPr txBox="1"/>
          <p:nvPr/>
        </p:nvSpPr>
        <p:spPr>
          <a:xfrm>
            <a:off x="11505989" y="1645025"/>
            <a:ext cx="6489065" cy="1454150"/>
          </a:xfrm>
          <a:prstGeom prst="rect">
            <a:avLst/>
          </a:prstGeom>
        </p:spPr>
        <p:txBody>
          <a:bodyPr wrap="square" lIns="0" tIns="12700" rIns="0" bIns="0" rtlCol="0" vert="horz">
            <a:spAutoFit/>
          </a:bodyPr>
          <a:lstStyle/>
          <a:p>
            <a:pPr marL="1607185" marR="5080" indent="-1595120">
              <a:lnSpc>
                <a:spcPct val="117200"/>
              </a:lnSpc>
              <a:spcBef>
                <a:spcPts val="100"/>
              </a:spcBef>
            </a:pPr>
            <a:r>
              <a:rPr dirty="0" sz="4000" spc="-5" b="1">
                <a:solidFill>
                  <a:srgbClr val="F71B1B"/>
                </a:solidFill>
                <a:latin typeface="TeXGyreTermes"/>
                <a:cs typeface="TeXGyreTermes"/>
              </a:rPr>
              <a:t>II. Giới thiệu CSDL tập trung  thiết kết</a:t>
            </a:r>
            <a:r>
              <a:rPr dirty="0" sz="4000" spc="-20"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14" name="object 14"/>
          <p:cNvSpPr txBox="1"/>
          <p:nvPr/>
        </p:nvSpPr>
        <p:spPr>
          <a:xfrm>
            <a:off x="813072" y="1828913"/>
            <a:ext cx="3963035"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 Giới thiệu đề</a:t>
            </a:r>
            <a:r>
              <a:rPr dirty="0" sz="4000" spc="-70"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15" name="object 15"/>
          <p:cNvSpPr txBox="1"/>
          <p:nvPr/>
        </p:nvSpPr>
        <p:spPr>
          <a:xfrm>
            <a:off x="178965" y="6720259"/>
            <a:ext cx="6063615" cy="2168525"/>
          </a:xfrm>
          <a:prstGeom prst="rect">
            <a:avLst/>
          </a:prstGeom>
        </p:spPr>
        <p:txBody>
          <a:bodyPr wrap="square" lIns="0" tIns="12700" rIns="0" bIns="0" rtlCol="0" vert="horz">
            <a:spAutoFit/>
          </a:bodyPr>
          <a:lstStyle/>
          <a:p>
            <a:pPr marL="12700" marR="5080" indent="903605">
              <a:lnSpc>
                <a:spcPct val="117200"/>
              </a:lnSpc>
              <a:spcBef>
                <a:spcPts val="100"/>
              </a:spcBef>
            </a:pPr>
            <a:r>
              <a:rPr dirty="0" sz="4000" spc="-5" b="1">
                <a:solidFill>
                  <a:srgbClr val="F71B1B"/>
                </a:solidFill>
                <a:latin typeface="TeXGyreTermes"/>
                <a:cs typeface="TeXGyreTermes"/>
              </a:rPr>
              <a:t>III. Ứng dụng view,  procedure, function,</a:t>
            </a:r>
            <a:r>
              <a:rPr dirty="0" sz="4000" spc="-80" b="1">
                <a:solidFill>
                  <a:srgbClr val="F71B1B"/>
                </a:solidFill>
                <a:latin typeface="TeXGyreTermes"/>
                <a:cs typeface="TeXGyreTermes"/>
              </a:rPr>
              <a:t> </a:t>
            </a:r>
            <a:r>
              <a:rPr dirty="0" sz="4000" spc="-5" b="1">
                <a:solidFill>
                  <a:srgbClr val="F71B1B"/>
                </a:solidFill>
                <a:latin typeface="TeXGyreTermes"/>
                <a:cs typeface="TeXGyreTermes"/>
              </a:rPr>
              <a:t>trigger</a:t>
            </a:r>
            <a:endParaRPr sz="4000">
              <a:latin typeface="TeXGyreTermes"/>
              <a:cs typeface="TeXGyreTermes"/>
            </a:endParaRPr>
          </a:p>
          <a:p>
            <a:pPr marL="1987550">
              <a:lnSpc>
                <a:spcPct val="100000"/>
              </a:lnSpc>
              <a:spcBef>
                <a:spcPts val="825"/>
              </a:spcBef>
            </a:pPr>
            <a:r>
              <a:rPr dirty="0" sz="4000" spc="-5" b="1">
                <a:solidFill>
                  <a:srgbClr val="F71B1B"/>
                </a:solidFill>
                <a:latin typeface="TeXGyreTermes"/>
                <a:cs typeface="TeXGyreTermes"/>
              </a:rPr>
              <a:t>vào đề</a:t>
            </a:r>
            <a:r>
              <a:rPr dirty="0" sz="4000" spc="-1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16" name="object 16"/>
          <p:cNvSpPr txBox="1"/>
          <p:nvPr/>
        </p:nvSpPr>
        <p:spPr>
          <a:xfrm>
            <a:off x="12257048" y="6839039"/>
            <a:ext cx="5736590" cy="1454150"/>
          </a:xfrm>
          <a:prstGeom prst="rect">
            <a:avLst/>
          </a:prstGeom>
        </p:spPr>
        <p:txBody>
          <a:bodyPr wrap="square" lIns="0" tIns="12700" rIns="0" bIns="0" rtlCol="0" vert="horz">
            <a:spAutoFit/>
          </a:bodyPr>
          <a:lstStyle/>
          <a:p>
            <a:pPr marL="12700" marR="5080" indent="407034">
              <a:lnSpc>
                <a:spcPct val="117200"/>
              </a:lnSpc>
              <a:spcBef>
                <a:spcPts val="100"/>
              </a:spcBef>
            </a:pPr>
            <a:r>
              <a:rPr dirty="0" sz="4000" spc="-5" b="1">
                <a:solidFill>
                  <a:srgbClr val="F71B1B"/>
                </a:solidFill>
                <a:latin typeface="TeXGyreTermes"/>
                <a:cs typeface="TeXGyreTermes"/>
              </a:rPr>
              <a:t>IV. Phân tích, thiết kế,  coding demo chương</a:t>
            </a:r>
            <a:r>
              <a:rPr dirty="0" sz="4000" spc="-75" b="1">
                <a:solidFill>
                  <a:srgbClr val="F71B1B"/>
                </a:solidFill>
                <a:latin typeface="TeXGyreTermes"/>
                <a:cs typeface="TeXGyreTermes"/>
              </a:rPr>
              <a:t> </a:t>
            </a:r>
            <a:r>
              <a:rPr dirty="0" sz="4000" spc="-5" b="1">
                <a:solidFill>
                  <a:srgbClr val="F71B1B"/>
                </a:solidFill>
                <a:latin typeface="TeXGyreTermes"/>
                <a:cs typeface="TeXGyreTermes"/>
              </a:rPr>
              <a:t>trình</a:t>
            </a:r>
            <a:endParaRPr sz="4000">
              <a:latin typeface="TeXGyreTermes"/>
              <a:cs typeface="TeXGyreTermes"/>
            </a:endParaRPr>
          </a:p>
        </p:txBody>
      </p:sp>
      <p:sp>
        <p:nvSpPr>
          <p:cNvPr id="17" name="object 17"/>
          <p:cNvSpPr txBox="1">
            <a:spLocks noGrp="1"/>
          </p:cNvSpPr>
          <p:nvPr>
            <p:ph type="title"/>
          </p:nvPr>
        </p:nvSpPr>
        <p:spPr>
          <a:xfrm>
            <a:off x="7482075" y="719323"/>
            <a:ext cx="3197225" cy="711200"/>
          </a:xfrm>
          <a:prstGeom prst="rect"/>
        </p:spPr>
        <p:txBody>
          <a:bodyPr wrap="square" lIns="0" tIns="12700" rIns="0" bIns="0" rtlCol="0" vert="horz">
            <a:spAutoFit/>
          </a:bodyPr>
          <a:lstStyle/>
          <a:p>
            <a:pPr marL="12700">
              <a:lnSpc>
                <a:spcPct val="100000"/>
              </a:lnSpc>
              <a:spcBef>
                <a:spcPts val="100"/>
              </a:spcBef>
            </a:pPr>
            <a:r>
              <a:rPr dirty="0" sz="4500" spc="175" b="1">
                <a:solidFill>
                  <a:srgbClr val="F71B1B"/>
                </a:solidFill>
                <a:latin typeface="Arimo"/>
                <a:cs typeface="Arimo"/>
              </a:rPr>
              <a:t>COSMETI</a:t>
            </a:r>
            <a:r>
              <a:rPr dirty="0" sz="4500" b="1">
                <a:solidFill>
                  <a:srgbClr val="F71B1B"/>
                </a:solidFill>
                <a:latin typeface="Arimo"/>
                <a:cs typeface="Arimo"/>
              </a:rPr>
              <a:t>C</a:t>
            </a:r>
            <a:endParaRPr sz="4500">
              <a:latin typeface="Arimo"/>
              <a:cs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880823"/>
            <a:ext cx="17860645" cy="5406390"/>
            <a:chOff x="0" y="4880823"/>
            <a:chExt cx="17860645" cy="5406390"/>
          </a:xfrm>
        </p:grpSpPr>
        <p:sp>
          <p:nvSpPr>
            <p:cNvPr id="3" name="object 3"/>
            <p:cNvSpPr/>
            <p:nvPr/>
          </p:nvSpPr>
          <p:spPr>
            <a:xfrm>
              <a:off x="0" y="5524958"/>
              <a:ext cx="6876415" cy="4762500"/>
            </a:xfrm>
            <a:custGeom>
              <a:avLst/>
              <a:gdLst/>
              <a:ahLst/>
              <a:cxnLst/>
              <a:rect l="l" t="t" r="r" b="b"/>
              <a:pathLst>
                <a:path w="6876415" h="4762500">
                  <a:moveTo>
                    <a:pt x="6875911" y="4762041"/>
                  </a:moveTo>
                  <a:lnTo>
                    <a:pt x="0" y="4762041"/>
                  </a:lnTo>
                  <a:lnTo>
                    <a:pt x="0" y="1419017"/>
                  </a:lnTo>
                  <a:lnTo>
                    <a:pt x="23755" y="1399368"/>
                  </a:lnTo>
                  <a:lnTo>
                    <a:pt x="63228" y="1367307"/>
                  </a:lnTo>
                  <a:lnTo>
                    <a:pt x="102988" y="1335585"/>
                  </a:lnTo>
                  <a:lnTo>
                    <a:pt x="143026" y="1304199"/>
                  </a:lnTo>
                  <a:lnTo>
                    <a:pt x="183335" y="1273147"/>
                  </a:lnTo>
                  <a:lnTo>
                    <a:pt x="223906" y="1242425"/>
                  </a:lnTo>
                  <a:lnTo>
                    <a:pt x="264730" y="1212031"/>
                  </a:lnTo>
                  <a:lnTo>
                    <a:pt x="305800" y="1181961"/>
                  </a:lnTo>
                  <a:lnTo>
                    <a:pt x="347107" y="1152212"/>
                  </a:lnTo>
                  <a:lnTo>
                    <a:pt x="388643" y="1122782"/>
                  </a:lnTo>
                  <a:lnTo>
                    <a:pt x="430400" y="1093666"/>
                  </a:lnTo>
                  <a:lnTo>
                    <a:pt x="472369" y="1064863"/>
                  </a:lnTo>
                  <a:lnTo>
                    <a:pt x="514542" y="1036368"/>
                  </a:lnTo>
                  <a:lnTo>
                    <a:pt x="556911" y="1008180"/>
                  </a:lnTo>
                  <a:lnTo>
                    <a:pt x="599468" y="980294"/>
                  </a:lnTo>
                  <a:lnTo>
                    <a:pt x="642204" y="952708"/>
                  </a:lnTo>
                  <a:lnTo>
                    <a:pt x="685111" y="925418"/>
                  </a:lnTo>
                  <a:lnTo>
                    <a:pt x="728181" y="898423"/>
                  </a:lnTo>
                  <a:lnTo>
                    <a:pt x="771405" y="871718"/>
                  </a:lnTo>
                  <a:lnTo>
                    <a:pt x="813975" y="845794"/>
                  </a:lnTo>
                  <a:lnTo>
                    <a:pt x="856709" y="820057"/>
                  </a:lnTo>
                  <a:lnTo>
                    <a:pt x="899607" y="794518"/>
                  </a:lnTo>
                  <a:lnTo>
                    <a:pt x="942669" y="769187"/>
                  </a:lnTo>
                  <a:lnTo>
                    <a:pt x="985893" y="744074"/>
                  </a:lnTo>
                  <a:lnTo>
                    <a:pt x="1029279" y="719189"/>
                  </a:lnTo>
                  <a:lnTo>
                    <a:pt x="1072827" y="694545"/>
                  </a:lnTo>
                  <a:lnTo>
                    <a:pt x="1116536" y="670149"/>
                  </a:lnTo>
                  <a:lnTo>
                    <a:pt x="1160406" y="646015"/>
                  </a:lnTo>
                  <a:lnTo>
                    <a:pt x="1204435" y="622150"/>
                  </a:lnTo>
                  <a:lnTo>
                    <a:pt x="1248625" y="598567"/>
                  </a:lnTo>
                  <a:lnTo>
                    <a:pt x="1292973" y="575275"/>
                  </a:lnTo>
                  <a:lnTo>
                    <a:pt x="1337480" y="552286"/>
                  </a:lnTo>
                  <a:lnTo>
                    <a:pt x="1382144" y="529609"/>
                  </a:lnTo>
                  <a:lnTo>
                    <a:pt x="1426967" y="507254"/>
                  </a:lnTo>
                  <a:lnTo>
                    <a:pt x="1471946" y="485234"/>
                  </a:lnTo>
                  <a:lnTo>
                    <a:pt x="1517081" y="463557"/>
                  </a:lnTo>
                  <a:lnTo>
                    <a:pt x="1562372" y="442234"/>
                  </a:lnTo>
                  <a:lnTo>
                    <a:pt x="1607819" y="421276"/>
                  </a:lnTo>
                  <a:lnTo>
                    <a:pt x="1653420" y="400693"/>
                  </a:lnTo>
                  <a:lnTo>
                    <a:pt x="1699176" y="380496"/>
                  </a:lnTo>
                  <a:lnTo>
                    <a:pt x="1745085" y="360695"/>
                  </a:lnTo>
                  <a:lnTo>
                    <a:pt x="1791148" y="341301"/>
                  </a:lnTo>
                  <a:lnTo>
                    <a:pt x="1837363" y="322323"/>
                  </a:lnTo>
                  <a:lnTo>
                    <a:pt x="1883730" y="303773"/>
                  </a:lnTo>
                  <a:lnTo>
                    <a:pt x="1930249" y="285661"/>
                  </a:lnTo>
                  <a:lnTo>
                    <a:pt x="1976919" y="267998"/>
                  </a:lnTo>
                  <a:lnTo>
                    <a:pt x="2023740" y="250793"/>
                  </a:lnTo>
                  <a:lnTo>
                    <a:pt x="2070711" y="234058"/>
                  </a:lnTo>
                  <a:lnTo>
                    <a:pt x="2117831" y="217802"/>
                  </a:lnTo>
                  <a:lnTo>
                    <a:pt x="2165100" y="202037"/>
                  </a:lnTo>
                  <a:lnTo>
                    <a:pt x="2212518" y="186772"/>
                  </a:lnTo>
                  <a:lnTo>
                    <a:pt x="2260083" y="172018"/>
                  </a:lnTo>
                  <a:lnTo>
                    <a:pt x="2307796" y="157786"/>
                  </a:lnTo>
                  <a:lnTo>
                    <a:pt x="2355656" y="144086"/>
                  </a:lnTo>
                  <a:lnTo>
                    <a:pt x="2403662" y="130929"/>
                  </a:lnTo>
                  <a:lnTo>
                    <a:pt x="2451814" y="118324"/>
                  </a:lnTo>
                  <a:lnTo>
                    <a:pt x="2500111" y="106283"/>
                  </a:lnTo>
                  <a:lnTo>
                    <a:pt x="2548553" y="94816"/>
                  </a:lnTo>
                  <a:lnTo>
                    <a:pt x="2597139" y="83933"/>
                  </a:lnTo>
                  <a:lnTo>
                    <a:pt x="2645869" y="73644"/>
                  </a:lnTo>
                  <a:lnTo>
                    <a:pt x="2694742" y="63961"/>
                  </a:lnTo>
                  <a:lnTo>
                    <a:pt x="2743757" y="54894"/>
                  </a:lnTo>
                  <a:lnTo>
                    <a:pt x="2792915" y="46453"/>
                  </a:lnTo>
                  <a:lnTo>
                    <a:pt x="2842214" y="38648"/>
                  </a:lnTo>
                  <a:lnTo>
                    <a:pt x="2891654" y="31491"/>
                  </a:lnTo>
                  <a:lnTo>
                    <a:pt x="2941235" y="24991"/>
                  </a:lnTo>
                  <a:lnTo>
                    <a:pt x="2990956" y="19159"/>
                  </a:lnTo>
                  <a:lnTo>
                    <a:pt x="3040816" y="14005"/>
                  </a:lnTo>
                  <a:lnTo>
                    <a:pt x="3090816" y="9540"/>
                  </a:lnTo>
                  <a:lnTo>
                    <a:pt x="3140953" y="5775"/>
                  </a:lnTo>
                  <a:lnTo>
                    <a:pt x="3191229" y="2719"/>
                  </a:lnTo>
                  <a:lnTo>
                    <a:pt x="3239279" y="1240"/>
                  </a:lnTo>
                  <a:lnTo>
                    <a:pt x="3287463" y="322"/>
                  </a:lnTo>
                  <a:lnTo>
                    <a:pt x="3335772" y="0"/>
                  </a:lnTo>
                  <a:lnTo>
                    <a:pt x="3384195" y="308"/>
                  </a:lnTo>
                  <a:lnTo>
                    <a:pt x="3432720" y="1282"/>
                  </a:lnTo>
                  <a:lnTo>
                    <a:pt x="3481337" y="2956"/>
                  </a:lnTo>
                  <a:lnTo>
                    <a:pt x="3530035" y="5365"/>
                  </a:lnTo>
                  <a:lnTo>
                    <a:pt x="3578803" y="8544"/>
                  </a:lnTo>
                  <a:lnTo>
                    <a:pt x="3627632" y="12527"/>
                  </a:lnTo>
                  <a:lnTo>
                    <a:pt x="3676509" y="17349"/>
                  </a:lnTo>
                  <a:lnTo>
                    <a:pt x="3725425" y="23045"/>
                  </a:lnTo>
                  <a:lnTo>
                    <a:pt x="3774368" y="29650"/>
                  </a:lnTo>
                  <a:lnTo>
                    <a:pt x="3823483" y="37168"/>
                  </a:lnTo>
                  <a:lnTo>
                    <a:pt x="3872484" y="45526"/>
                  </a:lnTo>
                  <a:lnTo>
                    <a:pt x="3921349" y="54725"/>
                  </a:lnTo>
                  <a:lnTo>
                    <a:pt x="3970059" y="64768"/>
                  </a:lnTo>
                  <a:lnTo>
                    <a:pt x="4018594" y="75655"/>
                  </a:lnTo>
                  <a:lnTo>
                    <a:pt x="4066934" y="87389"/>
                  </a:lnTo>
                  <a:lnTo>
                    <a:pt x="4115060" y="99972"/>
                  </a:lnTo>
                  <a:lnTo>
                    <a:pt x="4162952" y="113406"/>
                  </a:lnTo>
                  <a:lnTo>
                    <a:pt x="4210589" y="127691"/>
                  </a:lnTo>
                  <a:lnTo>
                    <a:pt x="4257953" y="142831"/>
                  </a:lnTo>
                  <a:lnTo>
                    <a:pt x="4305022" y="158827"/>
                  </a:lnTo>
                  <a:lnTo>
                    <a:pt x="4351778" y="175680"/>
                  </a:lnTo>
                  <a:lnTo>
                    <a:pt x="4398201" y="193394"/>
                  </a:lnTo>
                  <a:lnTo>
                    <a:pt x="4444270" y="211968"/>
                  </a:lnTo>
                  <a:lnTo>
                    <a:pt x="4489965" y="231406"/>
                  </a:lnTo>
                  <a:lnTo>
                    <a:pt x="4535268" y="251710"/>
                  </a:lnTo>
                  <a:lnTo>
                    <a:pt x="4580158" y="272880"/>
                  </a:lnTo>
                  <a:lnTo>
                    <a:pt x="4624615" y="294919"/>
                  </a:lnTo>
                  <a:lnTo>
                    <a:pt x="4668619" y="317828"/>
                  </a:lnTo>
                  <a:lnTo>
                    <a:pt x="4712151" y="341611"/>
                  </a:lnTo>
                  <a:lnTo>
                    <a:pt x="4755191" y="366267"/>
                  </a:lnTo>
                  <a:lnTo>
                    <a:pt x="4797719" y="391800"/>
                  </a:lnTo>
                  <a:lnTo>
                    <a:pt x="4839714" y="418211"/>
                  </a:lnTo>
                  <a:lnTo>
                    <a:pt x="4881158" y="445501"/>
                  </a:lnTo>
                  <a:lnTo>
                    <a:pt x="4922317" y="473909"/>
                  </a:lnTo>
                  <a:lnTo>
                    <a:pt x="4962552" y="503217"/>
                  </a:lnTo>
                  <a:lnTo>
                    <a:pt x="5001883" y="533401"/>
                  </a:lnTo>
                  <a:lnTo>
                    <a:pt x="5040327" y="564437"/>
                  </a:lnTo>
                  <a:lnTo>
                    <a:pt x="5077904" y="596302"/>
                  </a:lnTo>
                  <a:lnTo>
                    <a:pt x="5114632" y="628973"/>
                  </a:lnTo>
                  <a:lnTo>
                    <a:pt x="5150529" y="662426"/>
                  </a:lnTo>
                  <a:lnTo>
                    <a:pt x="5185613" y="696637"/>
                  </a:lnTo>
                  <a:lnTo>
                    <a:pt x="5219905" y="731584"/>
                  </a:lnTo>
                  <a:lnTo>
                    <a:pt x="5253421" y="767242"/>
                  </a:lnTo>
                  <a:lnTo>
                    <a:pt x="5286180" y="803588"/>
                  </a:lnTo>
                  <a:lnTo>
                    <a:pt x="5318201" y="840598"/>
                  </a:lnTo>
                  <a:lnTo>
                    <a:pt x="5349503" y="878249"/>
                  </a:lnTo>
                  <a:lnTo>
                    <a:pt x="5380104" y="916518"/>
                  </a:lnTo>
                  <a:lnTo>
                    <a:pt x="5410023" y="955381"/>
                  </a:lnTo>
                  <a:lnTo>
                    <a:pt x="5439277" y="994814"/>
                  </a:lnTo>
                  <a:lnTo>
                    <a:pt x="5467886" y="1034795"/>
                  </a:lnTo>
                  <a:lnTo>
                    <a:pt x="5495868" y="1075298"/>
                  </a:lnTo>
                  <a:lnTo>
                    <a:pt x="5523241" y="1116302"/>
                  </a:lnTo>
                  <a:lnTo>
                    <a:pt x="5550025" y="1157782"/>
                  </a:lnTo>
                  <a:lnTo>
                    <a:pt x="5576237" y="1199715"/>
                  </a:lnTo>
                  <a:lnTo>
                    <a:pt x="5601896" y="1242077"/>
                  </a:lnTo>
                  <a:lnTo>
                    <a:pt x="5627021" y="1284846"/>
                  </a:lnTo>
                  <a:lnTo>
                    <a:pt x="5651631" y="1327996"/>
                  </a:lnTo>
                  <a:lnTo>
                    <a:pt x="5675743" y="1371506"/>
                  </a:lnTo>
                  <a:lnTo>
                    <a:pt x="5700024" y="1416221"/>
                  </a:lnTo>
                  <a:lnTo>
                    <a:pt x="5747734" y="1506185"/>
                  </a:lnTo>
                  <a:lnTo>
                    <a:pt x="5794371" y="1596811"/>
                  </a:lnTo>
                  <a:lnTo>
                    <a:pt x="5840009" y="1688036"/>
                  </a:lnTo>
                  <a:lnTo>
                    <a:pt x="5884726" y="1779800"/>
                  </a:lnTo>
                  <a:lnTo>
                    <a:pt x="5950239" y="1918320"/>
                  </a:lnTo>
                  <a:lnTo>
                    <a:pt x="6035073" y="2104320"/>
                  </a:lnTo>
                  <a:lnTo>
                    <a:pt x="6158171" y="2385118"/>
                  </a:lnTo>
                  <a:lnTo>
                    <a:pt x="6278163" y="2667233"/>
                  </a:lnTo>
                  <a:lnTo>
                    <a:pt x="6356127" y="2858026"/>
                  </a:lnTo>
                  <a:lnTo>
                    <a:pt x="6412608" y="3001881"/>
                  </a:lnTo>
                  <a:lnTo>
                    <a:pt x="6467136" y="3146435"/>
                  </a:lnTo>
                  <a:lnTo>
                    <a:pt x="6519493" y="3291728"/>
                  </a:lnTo>
                  <a:lnTo>
                    <a:pt x="6553082" y="3389022"/>
                  </a:lnTo>
                  <a:lnTo>
                    <a:pt x="6585543" y="3486675"/>
                  </a:lnTo>
                  <a:lnTo>
                    <a:pt x="6616810" y="3584701"/>
                  </a:lnTo>
                  <a:lnTo>
                    <a:pt x="6646818" y="3683111"/>
                  </a:lnTo>
                  <a:lnTo>
                    <a:pt x="6675503" y="3781917"/>
                  </a:lnTo>
                  <a:lnTo>
                    <a:pt x="6702798" y="3881133"/>
                  </a:lnTo>
                  <a:lnTo>
                    <a:pt x="6728310" y="3978834"/>
                  </a:lnTo>
                  <a:lnTo>
                    <a:pt x="6752075" y="4075096"/>
                  </a:lnTo>
                  <a:lnTo>
                    <a:pt x="6774407" y="4171843"/>
                  </a:lnTo>
                  <a:lnTo>
                    <a:pt x="6795260" y="4269033"/>
                  </a:lnTo>
                  <a:lnTo>
                    <a:pt x="6814587" y="4366627"/>
                  </a:lnTo>
                  <a:lnTo>
                    <a:pt x="6832341" y="4464583"/>
                  </a:lnTo>
                  <a:lnTo>
                    <a:pt x="6848475" y="4562860"/>
                  </a:lnTo>
                  <a:lnTo>
                    <a:pt x="6862944" y="4661418"/>
                  </a:lnTo>
                  <a:lnTo>
                    <a:pt x="6875700" y="4760214"/>
                  </a:lnTo>
                  <a:lnTo>
                    <a:pt x="6875911" y="4762041"/>
                  </a:lnTo>
                  <a:close/>
                </a:path>
              </a:pathLst>
            </a:custGeom>
            <a:solidFill>
              <a:srgbClr val="6AD4CC">
                <a:alpha val="19999"/>
              </a:srgbClr>
            </a:solidFill>
          </p:spPr>
          <p:txBody>
            <a:bodyPr wrap="square" lIns="0" tIns="0" rIns="0" bIns="0" rtlCol="0"/>
            <a:lstStyle/>
            <a:p/>
          </p:txBody>
        </p:sp>
        <p:sp>
          <p:nvSpPr>
            <p:cNvPr id="4" name="object 4"/>
            <p:cNvSpPr/>
            <p:nvPr/>
          </p:nvSpPr>
          <p:spPr>
            <a:xfrm>
              <a:off x="120732" y="4880823"/>
              <a:ext cx="9020190" cy="394334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5944727" y="7792089"/>
              <a:ext cx="11915759" cy="206690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0122458" y="5204408"/>
              <a:ext cx="4514215" cy="2228850"/>
            </a:xfrm>
            <a:custGeom>
              <a:avLst/>
              <a:gdLst/>
              <a:ahLst/>
              <a:cxnLst/>
              <a:rect l="l" t="t" r="r" b="b"/>
              <a:pathLst>
                <a:path w="4514215" h="2228850">
                  <a:moveTo>
                    <a:pt x="2785630" y="451878"/>
                  </a:moveTo>
                  <a:lnTo>
                    <a:pt x="2741117" y="426707"/>
                  </a:lnTo>
                  <a:lnTo>
                    <a:pt x="2452789" y="348919"/>
                  </a:lnTo>
                  <a:lnTo>
                    <a:pt x="2401189" y="348145"/>
                  </a:lnTo>
                  <a:lnTo>
                    <a:pt x="2785630" y="451878"/>
                  </a:lnTo>
                  <a:close/>
                </a:path>
                <a:path w="4514215" h="2228850">
                  <a:moveTo>
                    <a:pt x="4513643" y="2115159"/>
                  </a:moveTo>
                  <a:lnTo>
                    <a:pt x="4508093" y="2087359"/>
                  </a:lnTo>
                  <a:lnTo>
                    <a:pt x="4493971" y="2030933"/>
                  </a:lnTo>
                  <a:lnTo>
                    <a:pt x="4474553" y="1986229"/>
                  </a:lnTo>
                  <a:lnTo>
                    <a:pt x="4453382" y="1941055"/>
                  </a:lnTo>
                  <a:lnTo>
                    <a:pt x="4434002" y="1883206"/>
                  </a:lnTo>
                  <a:lnTo>
                    <a:pt x="4410049" y="1837283"/>
                  </a:lnTo>
                  <a:lnTo>
                    <a:pt x="4360126" y="1744891"/>
                  </a:lnTo>
                  <a:lnTo>
                    <a:pt x="4334662" y="1698548"/>
                  </a:lnTo>
                  <a:lnTo>
                    <a:pt x="4305351" y="1664335"/>
                  </a:lnTo>
                  <a:lnTo>
                    <a:pt x="4278820" y="1617713"/>
                  </a:lnTo>
                  <a:lnTo>
                    <a:pt x="4251757" y="1570951"/>
                  </a:lnTo>
                  <a:lnTo>
                    <a:pt x="4220857" y="1536306"/>
                  </a:lnTo>
                  <a:lnTo>
                    <a:pt x="4192740" y="1489252"/>
                  </a:lnTo>
                  <a:lnTo>
                    <a:pt x="4160799" y="1454327"/>
                  </a:lnTo>
                  <a:lnTo>
                    <a:pt x="4131640" y="1406994"/>
                  </a:lnTo>
                  <a:lnTo>
                    <a:pt x="4098658" y="1371790"/>
                  </a:lnTo>
                  <a:lnTo>
                    <a:pt x="4068483" y="1324190"/>
                  </a:lnTo>
                  <a:lnTo>
                    <a:pt x="3999966" y="1253083"/>
                  </a:lnTo>
                  <a:lnTo>
                    <a:pt x="3929430" y="1181430"/>
                  </a:lnTo>
                  <a:lnTo>
                    <a:pt x="3819893" y="1072946"/>
                  </a:lnTo>
                  <a:lnTo>
                    <a:pt x="3744417" y="999972"/>
                  </a:lnTo>
                  <a:lnTo>
                    <a:pt x="3702647" y="975550"/>
                  </a:lnTo>
                  <a:lnTo>
                    <a:pt x="3623983" y="901700"/>
                  </a:lnTo>
                  <a:lnTo>
                    <a:pt x="3580892" y="876922"/>
                  </a:lnTo>
                  <a:lnTo>
                    <a:pt x="3541014" y="839851"/>
                  </a:lnTo>
                  <a:lnTo>
                    <a:pt x="3497770" y="815035"/>
                  </a:lnTo>
                  <a:lnTo>
                    <a:pt x="3457740" y="777925"/>
                  </a:lnTo>
                  <a:lnTo>
                    <a:pt x="3064395" y="553402"/>
                  </a:lnTo>
                  <a:lnTo>
                    <a:pt x="2699143" y="454850"/>
                  </a:lnTo>
                  <a:lnTo>
                    <a:pt x="3017012" y="540613"/>
                  </a:lnTo>
                  <a:lnTo>
                    <a:pt x="2972854" y="515543"/>
                  </a:lnTo>
                  <a:lnTo>
                    <a:pt x="2925330" y="502729"/>
                  </a:lnTo>
                  <a:lnTo>
                    <a:pt x="2881033" y="477621"/>
                  </a:lnTo>
                  <a:lnTo>
                    <a:pt x="2304402" y="322033"/>
                  </a:lnTo>
                  <a:lnTo>
                    <a:pt x="2252611" y="321221"/>
                  </a:lnTo>
                  <a:lnTo>
                    <a:pt x="2204047" y="308102"/>
                  </a:lnTo>
                  <a:lnTo>
                    <a:pt x="2152116" y="307263"/>
                  </a:lnTo>
                  <a:lnTo>
                    <a:pt x="2103412" y="294106"/>
                  </a:lnTo>
                  <a:lnTo>
                    <a:pt x="2051354" y="293217"/>
                  </a:lnTo>
                  <a:lnTo>
                    <a:pt x="2002536" y="280047"/>
                  </a:lnTo>
                  <a:lnTo>
                    <a:pt x="1898078" y="278168"/>
                  </a:lnTo>
                  <a:lnTo>
                    <a:pt x="1545856" y="275209"/>
                  </a:lnTo>
                  <a:lnTo>
                    <a:pt x="1493177" y="287299"/>
                  </a:lnTo>
                  <a:lnTo>
                    <a:pt x="1395031" y="287134"/>
                  </a:lnTo>
                  <a:lnTo>
                    <a:pt x="1368983" y="293255"/>
                  </a:lnTo>
                  <a:lnTo>
                    <a:pt x="1342936" y="299377"/>
                  </a:lnTo>
                  <a:lnTo>
                    <a:pt x="1294307" y="299415"/>
                  </a:lnTo>
                  <a:lnTo>
                    <a:pt x="1242529" y="311746"/>
                  </a:lnTo>
                  <a:lnTo>
                    <a:pt x="1194219" y="311873"/>
                  </a:lnTo>
                  <a:lnTo>
                    <a:pt x="1142720" y="324281"/>
                  </a:lnTo>
                  <a:lnTo>
                    <a:pt x="1094663" y="324472"/>
                  </a:lnTo>
                  <a:lnTo>
                    <a:pt x="992276" y="349465"/>
                  </a:lnTo>
                  <a:lnTo>
                    <a:pt x="946302" y="350215"/>
                  </a:lnTo>
                  <a:lnTo>
                    <a:pt x="897216" y="363270"/>
                  </a:lnTo>
                  <a:lnTo>
                    <a:pt x="851636" y="364134"/>
                  </a:lnTo>
                  <a:lnTo>
                    <a:pt x="705688" y="403669"/>
                  </a:lnTo>
                  <a:lnTo>
                    <a:pt x="660501" y="404634"/>
                  </a:lnTo>
                  <a:lnTo>
                    <a:pt x="563524" y="431088"/>
                  </a:lnTo>
                  <a:lnTo>
                    <a:pt x="518312" y="432041"/>
                  </a:lnTo>
                  <a:lnTo>
                    <a:pt x="469709" y="445236"/>
                  </a:lnTo>
                  <a:lnTo>
                    <a:pt x="462076" y="456336"/>
                  </a:lnTo>
                  <a:lnTo>
                    <a:pt x="445998" y="451993"/>
                  </a:lnTo>
                  <a:lnTo>
                    <a:pt x="434213" y="461962"/>
                  </a:lnTo>
                  <a:lnTo>
                    <a:pt x="431292" y="448030"/>
                  </a:lnTo>
                  <a:lnTo>
                    <a:pt x="429564" y="447560"/>
                  </a:lnTo>
                  <a:lnTo>
                    <a:pt x="438404" y="436791"/>
                  </a:lnTo>
                  <a:lnTo>
                    <a:pt x="472833" y="406615"/>
                  </a:lnTo>
                  <a:lnTo>
                    <a:pt x="514146" y="365150"/>
                  </a:lnTo>
                  <a:lnTo>
                    <a:pt x="554863" y="336677"/>
                  </a:lnTo>
                  <a:lnTo>
                    <a:pt x="597471" y="308698"/>
                  </a:lnTo>
                  <a:lnTo>
                    <a:pt x="626148" y="290131"/>
                  </a:lnTo>
                  <a:lnTo>
                    <a:pt x="652818" y="271018"/>
                  </a:lnTo>
                  <a:lnTo>
                    <a:pt x="680072" y="238912"/>
                  </a:lnTo>
                  <a:lnTo>
                    <a:pt x="700582" y="218135"/>
                  </a:lnTo>
                  <a:lnTo>
                    <a:pt x="745820" y="177723"/>
                  </a:lnTo>
                  <a:lnTo>
                    <a:pt x="772566" y="145478"/>
                  </a:lnTo>
                  <a:lnTo>
                    <a:pt x="787565" y="96913"/>
                  </a:lnTo>
                  <a:lnTo>
                    <a:pt x="787654" y="44323"/>
                  </a:lnTo>
                  <a:lnTo>
                    <a:pt x="769645" y="0"/>
                  </a:lnTo>
                  <a:lnTo>
                    <a:pt x="718604" y="12534"/>
                  </a:lnTo>
                  <a:lnTo>
                    <a:pt x="673646" y="13563"/>
                  </a:lnTo>
                  <a:lnTo>
                    <a:pt x="627938" y="27533"/>
                  </a:lnTo>
                  <a:lnTo>
                    <a:pt x="581266" y="54406"/>
                  </a:lnTo>
                  <a:lnTo>
                    <a:pt x="540029" y="69583"/>
                  </a:lnTo>
                  <a:lnTo>
                    <a:pt x="497395" y="97548"/>
                  </a:lnTo>
                  <a:lnTo>
                    <a:pt x="459790" y="113703"/>
                  </a:lnTo>
                  <a:lnTo>
                    <a:pt x="420357" y="142532"/>
                  </a:lnTo>
                  <a:lnTo>
                    <a:pt x="382206" y="171691"/>
                  </a:lnTo>
                  <a:lnTo>
                    <a:pt x="345109" y="201155"/>
                  </a:lnTo>
                  <a:lnTo>
                    <a:pt x="308876" y="230835"/>
                  </a:lnTo>
                  <a:lnTo>
                    <a:pt x="269963" y="272948"/>
                  </a:lnTo>
                  <a:lnTo>
                    <a:pt x="230987" y="301904"/>
                  </a:lnTo>
                  <a:lnTo>
                    <a:pt x="187718" y="342836"/>
                  </a:lnTo>
                  <a:lnTo>
                    <a:pt x="133667" y="380873"/>
                  </a:lnTo>
                  <a:lnTo>
                    <a:pt x="106578" y="399872"/>
                  </a:lnTo>
                  <a:lnTo>
                    <a:pt x="55156" y="451764"/>
                  </a:lnTo>
                  <a:lnTo>
                    <a:pt x="26784" y="470420"/>
                  </a:lnTo>
                  <a:lnTo>
                    <a:pt x="6705" y="504469"/>
                  </a:lnTo>
                  <a:lnTo>
                    <a:pt x="0" y="528967"/>
                  </a:lnTo>
                  <a:lnTo>
                    <a:pt x="1854" y="555777"/>
                  </a:lnTo>
                  <a:lnTo>
                    <a:pt x="15138" y="651433"/>
                  </a:lnTo>
                  <a:lnTo>
                    <a:pt x="22021" y="666445"/>
                  </a:lnTo>
                  <a:lnTo>
                    <a:pt x="27571" y="694258"/>
                  </a:lnTo>
                  <a:lnTo>
                    <a:pt x="38049" y="710234"/>
                  </a:lnTo>
                  <a:lnTo>
                    <a:pt x="46482" y="738822"/>
                  </a:lnTo>
                  <a:lnTo>
                    <a:pt x="52285" y="740384"/>
                  </a:lnTo>
                  <a:lnTo>
                    <a:pt x="55219" y="754329"/>
                  </a:lnTo>
                  <a:lnTo>
                    <a:pt x="70497" y="758456"/>
                  </a:lnTo>
                  <a:lnTo>
                    <a:pt x="81178" y="774484"/>
                  </a:lnTo>
                  <a:lnTo>
                    <a:pt x="95580" y="791527"/>
                  </a:lnTo>
                  <a:lnTo>
                    <a:pt x="288378" y="843546"/>
                  </a:lnTo>
                  <a:lnTo>
                    <a:pt x="392709" y="858545"/>
                  </a:lnTo>
                  <a:lnTo>
                    <a:pt x="402742" y="874407"/>
                  </a:lnTo>
                  <a:lnTo>
                    <a:pt x="506603" y="902436"/>
                  </a:lnTo>
                  <a:lnTo>
                    <a:pt x="512711" y="917232"/>
                  </a:lnTo>
                  <a:lnTo>
                    <a:pt x="578586" y="935012"/>
                  </a:lnTo>
                  <a:lnTo>
                    <a:pt x="706564" y="1009002"/>
                  </a:lnTo>
                  <a:lnTo>
                    <a:pt x="751941" y="1021245"/>
                  </a:lnTo>
                  <a:lnTo>
                    <a:pt x="793686" y="1045667"/>
                  </a:lnTo>
                  <a:lnTo>
                    <a:pt x="831811" y="1082255"/>
                  </a:lnTo>
                  <a:lnTo>
                    <a:pt x="953998" y="1154696"/>
                  </a:lnTo>
                  <a:lnTo>
                    <a:pt x="990688" y="1190904"/>
                  </a:lnTo>
                  <a:lnTo>
                    <a:pt x="999693" y="1193342"/>
                  </a:lnTo>
                  <a:lnTo>
                    <a:pt x="1005471" y="1208049"/>
                  </a:lnTo>
                  <a:lnTo>
                    <a:pt x="1023696" y="1212964"/>
                  </a:lnTo>
                  <a:lnTo>
                    <a:pt x="1031405" y="1228191"/>
                  </a:lnTo>
                  <a:lnTo>
                    <a:pt x="1053058" y="1234033"/>
                  </a:lnTo>
                  <a:lnTo>
                    <a:pt x="1065733" y="1224305"/>
                  </a:lnTo>
                  <a:lnTo>
                    <a:pt x="1073543" y="1213256"/>
                  </a:lnTo>
                  <a:lnTo>
                    <a:pt x="1074445" y="1213497"/>
                  </a:lnTo>
                  <a:lnTo>
                    <a:pt x="1075601" y="1200658"/>
                  </a:lnTo>
                  <a:lnTo>
                    <a:pt x="1074267" y="1187145"/>
                  </a:lnTo>
                  <a:lnTo>
                    <a:pt x="1060246" y="1157046"/>
                  </a:lnTo>
                  <a:lnTo>
                    <a:pt x="1055293" y="1116253"/>
                  </a:lnTo>
                  <a:lnTo>
                    <a:pt x="1051140" y="1075664"/>
                  </a:lnTo>
                  <a:lnTo>
                    <a:pt x="1032078" y="1031062"/>
                  </a:lnTo>
                  <a:lnTo>
                    <a:pt x="1001242" y="983284"/>
                  </a:lnTo>
                  <a:lnTo>
                    <a:pt x="962469" y="946505"/>
                  </a:lnTo>
                  <a:lnTo>
                    <a:pt x="919784" y="921842"/>
                  </a:lnTo>
                  <a:lnTo>
                    <a:pt x="839343" y="847521"/>
                  </a:lnTo>
                  <a:lnTo>
                    <a:pt x="750239" y="797166"/>
                  </a:lnTo>
                  <a:lnTo>
                    <a:pt x="708291" y="759536"/>
                  </a:lnTo>
                  <a:lnTo>
                    <a:pt x="570014" y="682764"/>
                  </a:lnTo>
                  <a:lnTo>
                    <a:pt x="536333" y="673684"/>
                  </a:lnTo>
                  <a:lnTo>
                    <a:pt x="529043" y="658558"/>
                  </a:lnTo>
                  <a:lnTo>
                    <a:pt x="520674" y="656297"/>
                  </a:lnTo>
                  <a:lnTo>
                    <a:pt x="521677" y="643420"/>
                  </a:lnTo>
                  <a:lnTo>
                    <a:pt x="527151" y="631736"/>
                  </a:lnTo>
                  <a:lnTo>
                    <a:pt x="544245" y="636358"/>
                  </a:lnTo>
                  <a:lnTo>
                    <a:pt x="557784" y="626846"/>
                  </a:lnTo>
                  <a:lnTo>
                    <a:pt x="566254" y="629132"/>
                  </a:lnTo>
                  <a:lnTo>
                    <a:pt x="576351" y="618705"/>
                  </a:lnTo>
                  <a:lnTo>
                    <a:pt x="599224" y="624878"/>
                  </a:lnTo>
                  <a:lnTo>
                    <a:pt x="612063" y="615188"/>
                  </a:lnTo>
                  <a:lnTo>
                    <a:pt x="622757" y="604913"/>
                  </a:lnTo>
                  <a:lnTo>
                    <a:pt x="623417" y="618248"/>
                  </a:lnTo>
                  <a:lnTo>
                    <a:pt x="629323" y="606691"/>
                  </a:lnTo>
                  <a:lnTo>
                    <a:pt x="652132" y="612851"/>
                  </a:lnTo>
                  <a:lnTo>
                    <a:pt x="664464" y="603021"/>
                  </a:lnTo>
                  <a:lnTo>
                    <a:pt x="671728" y="604977"/>
                  </a:lnTo>
                  <a:lnTo>
                    <a:pt x="682891" y="594829"/>
                  </a:lnTo>
                  <a:lnTo>
                    <a:pt x="705993" y="601065"/>
                  </a:lnTo>
                  <a:lnTo>
                    <a:pt x="810247" y="576580"/>
                  </a:lnTo>
                  <a:lnTo>
                    <a:pt x="859002" y="576580"/>
                  </a:lnTo>
                  <a:lnTo>
                    <a:pt x="963206" y="552081"/>
                  </a:lnTo>
                  <a:lnTo>
                    <a:pt x="1012113" y="552119"/>
                  </a:lnTo>
                  <a:lnTo>
                    <a:pt x="1064463" y="539940"/>
                  </a:lnTo>
                  <a:lnTo>
                    <a:pt x="1175067" y="517169"/>
                  </a:lnTo>
                  <a:lnTo>
                    <a:pt x="1227239" y="518096"/>
                  </a:lnTo>
                  <a:lnTo>
                    <a:pt x="1338338" y="495452"/>
                  </a:lnTo>
                  <a:lnTo>
                    <a:pt x="1390535" y="496379"/>
                  </a:lnTo>
                  <a:lnTo>
                    <a:pt x="1414233" y="489623"/>
                  </a:lnTo>
                  <a:lnTo>
                    <a:pt x="1434604" y="495122"/>
                  </a:lnTo>
                  <a:lnTo>
                    <a:pt x="1458175" y="488327"/>
                  </a:lnTo>
                  <a:lnTo>
                    <a:pt x="1478267" y="493750"/>
                  </a:lnTo>
                  <a:lnTo>
                    <a:pt x="1527492" y="493877"/>
                  </a:lnTo>
                  <a:lnTo>
                    <a:pt x="1580146" y="481774"/>
                  </a:lnTo>
                  <a:lnTo>
                    <a:pt x="1778863" y="482777"/>
                  </a:lnTo>
                  <a:lnTo>
                    <a:pt x="1825574" y="495376"/>
                  </a:lnTo>
                  <a:lnTo>
                    <a:pt x="1976437" y="496620"/>
                  </a:lnTo>
                  <a:lnTo>
                    <a:pt x="2023706" y="509371"/>
                  </a:lnTo>
                  <a:lnTo>
                    <a:pt x="2074418" y="509905"/>
                  </a:lnTo>
                  <a:lnTo>
                    <a:pt x="2121954" y="522732"/>
                  </a:lnTo>
                  <a:lnTo>
                    <a:pt x="2172944" y="523341"/>
                  </a:lnTo>
                  <a:lnTo>
                    <a:pt x="2365654" y="575335"/>
                  </a:lnTo>
                  <a:lnTo>
                    <a:pt x="2417737" y="576237"/>
                  </a:lnTo>
                  <a:lnTo>
                    <a:pt x="2626804" y="632650"/>
                  </a:lnTo>
                  <a:lnTo>
                    <a:pt x="2637637" y="648716"/>
                  </a:lnTo>
                  <a:lnTo>
                    <a:pt x="2655201" y="640308"/>
                  </a:lnTo>
                  <a:lnTo>
                    <a:pt x="2669565" y="644182"/>
                  </a:lnTo>
                  <a:lnTo>
                    <a:pt x="2679484" y="660006"/>
                  </a:lnTo>
                  <a:lnTo>
                    <a:pt x="2706509" y="667308"/>
                  </a:lnTo>
                  <a:lnTo>
                    <a:pt x="2723527" y="658736"/>
                  </a:lnTo>
                  <a:lnTo>
                    <a:pt x="2732392" y="674281"/>
                  </a:lnTo>
                  <a:lnTo>
                    <a:pt x="2814142" y="696341"/>
                  </a:lnTo>
                  <a:lnTo>
                    <a:pt x="2819565" y="710958"/>
                  </a:lnTo>
                  <a:lnTo>
                    <a:pt x="2894419" y="731164"/>
                  </a:lnTo>
                  <a:lnTo>
                    <a:pt x="2937700" y="755992"/>
                  </a:lnTo>
                  <a:lnTo>
                    <a:pt x="2984055" y="768515"/>
                  </a:lnTo>
                  <a:lnTo>
                    <a:pt x="3026460" y="793102"/>
                  </a:lnTo>
                  <a:lnTo>
                    <a:pt x="3037344" y="796036"/>
                  </a:lnTo>
                  <a:lnTo>
                    <a:pt x="3040888" y="783831"/>
                  </a:lnTo>
                  <a:lnTo>
                    <a:pt x="3031159" y="781215"/>
                  </a:lnTo>
                  <a:lnTo>
                    <a:pt x="3019933" y="765035"/>
                  </a:lnTo>
                  <a:lnTo>
                    <a:pt x="3023057" y="765873"/>
                  </a:lnTo>
                  <a:lnTo>
                    <a:pt x="3029813" y="754545"/>
                  </a:lnTo>
                  <a:lnTo>
                    <a:pt x="3042094" y="757847"/>
                  </a:lnTo>
                  <a:lnTo>
                    <a:pt x="3350717" y="933208"/>
                  </a:lnTo>
                  <a:lnTo>
                    <a:pt x="3390531" y="970254"/>
                  </a:lnTo>
                  <a:lnTo>
                    <a:pt x="3476155" y="1019670"/>
                  </a:lnTo>
                  <a:lnTo>
                    <a:pt x="3515385" y="1056563"/>
                  </a:lnTo>
                  <a:lnTo>
                    <a:pt x="3557727" y="1081138"/>
                  </a:lnTo>
                  <a:lnTo>
                    <a:pt x="3600056" y="1118870"/>
                  </a:lnTo>
                  <a:lnTo>
                    <a:pt x="3705250" y="1226185"/>
                  </a:lnTo>
                  <a:lnTo>
                    <a:pt x="3813784" y="1321231"/>
                  </a:lnTo>
                  <a:lnTo>
                    <a:pt x="3848836" y="1356995"/>
                  </a:lnTo>
                  <a:lnTo>
                    <a:pt x="3853510" y="1358265"/>
                  </a:lnTo>
                  <a:lnTo>
                    <a:pt x="3853662" y="1371460"/>
                  </a:lnTo>
                  <a:lnTo>
                    <a:pt x="3864724" y="1374444"/>
                  </a:lnTo>
                  <a:lnTo>
                    <a:pt x="3866781" y="1388148"/>
                  </a:lnTo>
                  <a:lnTo>
                    <a:pt x="3877348" y="1377848"/>
                  </a:lnTo>
                  <a:lnTo>
                    <a:pt x="3876979" y="1390904"/>
                  </a:lnTo>
                  <a:lnTo>
                    <a:pt x="3889781" y="1394358"/>
                  </a:lnTo>
                  <a:lnTo>
                    <a:pt x="3889248" y="1407363"/>
                  </a:lnTo>
                  <a:lnTo>
                    <a:pt x="3902214" y="1410868"/>
                  </a:lnTo>
                  <a:lnTo>
                    <a:pt x="3901668" y="1423873"/>
                  </a:lnTo>
                  <a:lnTo>
                    <a:pt x="3914470" y="1427327"/>
                  </a:lnTo>
                  <a:lnTo>
                    <a:pt x="3913759" y="1440294"/>
                  </a:lnTo>
                  <a:lnTo>
                    <a:pt x="3929151" y="1444447"/>
                  </a:lnTo>
                  <a:lnTo>
                    <a:pt x="3931031" y="1458099"/>
                  </a:lnTo>
                  <a:lnTo>
                    <a:pt x="3954208" y="1464360"/>
                  </a:lnTo>
                  <a:lnTo>
                    <a:pt x="3953319" y="1477276"/>
                  </a:lnTo>
                  <a:lnTo>
                    <a:pt x="3966299" y="1480769"/>
                  </a:lnTo>
                  <a:lnTo>
                    <a:pt x="3965410" y="1493685"/>
                  </a:lnTo>
                  <a:lnTo>
                    <a:pt x="3978376" y="1497190"/>
                  </a:lnTo>
                  <a:lnTo>
                    <a:pt x="3977322" y="1510055"/>
                  </a:lnTo>
                  <a:lnTo>
                    <a:pt x="3990289" y="1513560"/>
                  </a:lnTo>
                  <a:lnTo>
                    <a:pt x="3989235" y="1526425"/>
                  </a:lnTo>
                  <a:lnTo>
                    <a:pt x="4002024" y="1529880"/>
                  </a:lnTo>
                  <a:lnTo>
                    <a:pt x="4001147" y="1542796"/>
                  </a:lnTo>
                  <a:lnTo>
                    <a:pt x="4013771" y="1546199"/>
                  </a:lnTo>
                  <a:lnTo>
                    <a:pt x="4116654" y="1692351"/>
                  </a:lnTo>
                  <a:lnTo>
                    <a:pt x="4136809" y="1697786"/>
                  </a:lnTo>
                  <a:lnTo>
                    <a:pt x="4148048" y="1727123"/>
                  </a:lnTo>
                  <a:lnTo>
                    <a:pt x="4174502" y="1760575"/>
                  </a:lnTo>
                  <a:lnTo>
                    <a:pt x="4173639" y="1760347"/>
                  </a:lnTo>
                  <a:lnTo>
                    <a:pt x="4168775" y="1772183"/>
                  </a:lnTo>
                  <a:lnTo>
                    <a:pt x="4154944" y="1768449"/>
                  </a:lnTo>
                  <a:lnTo>
                    <a:pt x="4162971" y="1783765"/>
                  </a:lnTo>
                  <a:lnTo>
                    <a:pt x="4171391" y="1799196"/>
                  </a:lnTo>
                  <a:lnTo>
                    <a:pt x="4181081" y="1814969"/>
                  </a:lnTo>
                  <a:lnTo>
                    <a:pt x="4192905" y="1831301"/>
                  </a:lnTo>
                  <a:lnTo>
                    <a:pt x="4196715" y="1832330"/>
                  </a:lnTo>
                  <a:lnTo>
                    <a:pt x="4197718" y="1845767"/>
                  </a:lnTo>
                  <a:lnTo>
                    <a:pt x="4201871" y="1846884"/>
                  </a:lnTo>
                  <a:lnTo>
                    <a:pt x="4199128" y="1832991"/>
                  </a:lnTo>
                  <a:lnTo>
                    <a:pt x="4206227" y="1834896"/>
                  </a:lnTo>
                  <a:lnTo>
                    <a:pt x="4207929" y="1848510"/>
                  </a:lnTo>
                  <a:lnTo>
                    <a:pt x="4208322" y="1848624"/>
                  </a:lnTo>
                  <a:lnTo>
                    <a:pt x="4209199" y="1862010"/>
                  </a:lnTo>
                  <a:lnTo>
                    <a:pt x="4214952" y="1863559"/>
                  </a:lnTo>
                  <a:lnTo>
                    <a:pt x="4218775" y="1877758"/>
                  </a:lnTo>
                  <a:lnTo>
                    <a:pt x="4219994" y="1878076"/>
                  </a:lnTo>
                  <a:lnTo>
                    <a:pt x="4220489" y="1891372"/>
                  </a:lnTo>
                  <a:lnTo>
                    <a:pt x="4231386" y="1894319"/>
                  </a:lnTo>
                  <a:lnTo>
                    <a:pt x="4232224" y="1907692"/>
                  </a:lnTo>
                  <a:lnTo>
                    <a:pt x="4240873" y="1910029"/>
                  </a:lnTo>
                  <a:lnTo>
                    <a:pt x="4243146" y="1897481"/>
                  </a:lnTo>
                  <a:lnTo>
                    <a:pt x="4243489" y="1897570"/>
                  </a:lnTo>
                  <a:lnTo>
                    <a:pt x="4241050" y="1910067"/>
                  </a:lnTo>
                  <a:lnTo>
                    <a:pt x="4247096" y="1911705"/>
                  </a:lnTo>
                  <a:lnTo>
                    <a:pt x="4253369" y="1926551"/>
                  </a:lnTo>
                  <a:lnTo>
                    <a:pt x="4257611" y="1953996"/>
                  </a:lnTo>
                  <a:lnTo>
                    <a:pt x="4269791" y="1957285"/>
                  </a:lnTo>
                  <a:lnTo>
                    <a:pt x="4280052" y="1973211"/>
                  </a:lnTo>
                  <a:lnTo>
                    <a:pt x="4283646" y="1987334"/>
                  </a:lnTo>
                  <a:lnTo>
                    <a:pt x="4287748" y="2001596"/>
                  </a:lnTo>
                  <a:lnTo>
                    <a:pt x="4296245" y="2003882"/>
                  </a:lnTo>
                  <a:lnTo>
                    <a:pt x="4303153" y="2018906"/>
                  </a:lnTo>
                  <a:lnTo>
                    <a:pt x="4306201" y="2019731"/>
                  </a:lnTo>
                  <a:lnTo>
                    <a:pt x="4307484" y="2033231"/>
                  </a:lnTo>
                  <a:lnTo>
                    <a:pt x="4313009" y="2034717"/>
                  </a:lnTo>
                  <a:lnTo>
                    <a:pt x="4315561" y="2048560"/>
                  </a:lnTo>
                  <a:lnTo>
                    <a:pt x="4333926" y="2092985"/>
                  </a:lnTo>
                  <a:lnTo>
                    <a:pt x="4353204" y="2137638"/>
                  </a:lnTo>
                  <a:lnTo>
                    <a:pt x="4370895" y="2181885"/>
                  </a:lnTo>
                  <a:lnTo>
                    <a:pt x="4384484" y="2225014"/>
                  </a:lnTo>
                  <a:lnTo>
                    <a:pt x="4397184" y="2228443"/>
                  </a:lnTo>
                  <a:lnTo>
                    <a:pt x="4414063" y="2219833"/>
                  </a:lnTo>
                  <a:lnTo>
                    <a:pt x="4428820" y="2210663"/>
                  </a:lnTo>
                  <a:lnTo>
                    <a:pt x="4438510" y="2200122"/>
                  </a:lnTo>
                  <a:lnTo>
                    <a:pt x="4441279" y="2200872"/>
                  </a:lnTo>
                  <a:lnTo>
                    <a:pt x="4443031" y="2188197"/>
                  </a:lnTo>
                  <a:lnTo>
                    <a:pt x="4471860" y="2195969"/>
                  </a:lnTo>
                  <a:lnTo>
                    <a:pt x="4480763" y="2185212"/>
                  </a:lnTo>
                  <a:lnTo>
                    <a:pt x="4503420" y="2165019"/>
                  </a:lnTo>
                  <a:lnTo>
                    <a:pt x="4513237" y="2141359"/>
                  </a:lnTo>
                  <a:lnTo>
                    <a:pt x="4513643" y="2115159"/>
                  </a:lnTo>
                  <a:close/>
                </a:path>
              </a:pathLst>
            </a:custGeom>
            <a:solidFill>
              <a:srgbClr val="216699"/>
            </a:solidFill>
          </p:spPr>
          <p:txBody>
            <a:bodyPr wrap="square" lIns="0" tIns="0" rIns="0" bIns="0" rtlCol="0"/>
            <a:lstStyle/>
            <a:p/>
          </p:txBody>
        </p:sp>
      </p:grpSp>
      <p:sp>
        <p:nvSpPr>
          <p:cNvPr id="7" name="object 7"/>
          <p:cNvSpPr txBox="1">
            <a:spLocks noGrp="1"/>
          </p:cNvSpPr>
          <p:nvPr>
            <p:ph type="title"/>
          </p:nvPr>
        </p:nvSpPr>
        <p:spPr>
          <a:xfrm>
            <a:off x="1025525" y="519732"/>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8" name="object 8"/>
          <p:cNvSpPr txBox="1"/>
          <p:nvPr/>
        </p:nvSpPr>
        <p:spPr>
          <a:xfrm>
            <a:off x="1152475" y="1428753"/>
            <a:ext cx="13503275" cy="236474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3.</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Function</a:t>
            </a:r>
            <a:endParaRPr sz="4000">
              <a:latin typeface="TeXGyreTermes"/>
              <a:cs typeface="TeXGyreTermes"/>
            </a:endParaRPr>
          </a:p>
          <a:p>
            <a:pPr>
              <a:lnSpc>
                <a:spcPct val="100000"/>
              </a:lnSpc>
              <a:spcBef>
                <a:spcPts val="5"/>
              </a:spcBef>
            </a:pPr>
            <a:endParaRPr sz="6450">
              <a:latin typeface="TeXGyreTermes"/>
              <a:cs typeface="TeXGyreTermes"/>
            </a:endParaRPr>
          </a:p>
          <a:p>
            <a:pPr marL="2153285">
              <a:lnSpc>
                <a:spcPct val="100000"/>
              </a:lnSpc>
            </a:pPr>
            <a:r>
              <a:rPr dirty="0" sz="3500" spc="-5">
                <a:latin typeface="DejaVu Serif"/>
                <a:cs typeface="DejaVu Serif"/>
              </a:rPr>
              <a:t>Xuất ra tổng số lượng sản phẩm có trong giỏ</a:t>
            </a:r>
            <a:r>
              <a:rPr dirty="0" sz="3500" spc="-50">
                <a:latin typeface="DejaVu Serif"/>
                <a:cs typeface="DejaVu Serif"/>
              </a:rPr>
              <a:t> </a:t>
            </a:r>
            <a:r>
              <a:rPr dirty="0" sz="3500" spc="-5">
                <a:latin typeface="DejaVu Serif"/>
                <a:cs typeface="DejaVu Serif"/>
              </a:rPr>
              <a:t>hàng</a:t>
            </a:r>
            <a:endParaRPr sz="3500">
              <a:latin typeface="DejaVu Serif"/>
              <a:cs typeface="DejaVu Serif"/>
            </a:endParaRPr>
          </a:p>
        </p:txBody>
      </p:sp>
      <p:sp>
        <p:nvSpPr>
          <p:cNvPr id="9" name="object 9"/>
          <p:cNvSpPr/>
          <p:nvPr/>
        </p:nvSpPr>
        <p:spPr>
          <a:xfrm>
            <a:off x="0" y="2"/>
            <a:ext cx="4059554" cy="5089525"/>
          </a:xfrm>
          <a:custGeom>
            <a:avLst/>
            <a:gdLst/>
            <a:ahLst/>
            <a:cxnLst/>
            <a:rect l="l" t="t" r="r" b="b"/>
            <a:pathLst>
              <a:path w="4059554" h="5089525">
                <a:moveTo>
                  <a:pt x="3995302" y="0"/>
                </a:moveTo>
                <a:lnTo>
                  <a:pt x="4008349" y="52309"/>
                </a:lnTo>
                <a:lnTo>
                  <a:pt x="4018816" y="99760"/>
                </a:lnTo>
                <a:lnTo>
                  <a:pt x="4028120" y="147597"/>
                </a:lnTo>
                <a:lnTo>
                  <a:pt x="4036241" y="195813"/>
                </a:lnTo>
                <a:lnTo>
                  <a:pt x="4043162" y="244404"/>
                </a:lnTo>
                <a:lnTo>
                  <a:pt x="4048865" y="293361"/>
                </a:lnTo>
                <a:lnTo>
                  <a:pt x="4053332" y="342679"/>
                </a:lnTo>
                <a:lnTo>
                  <a:pt x="4056544" y="392352"/>
                </a:lnTo>
                <a:lnTo>
                  <a:pt x="4058483" y="442373"/>
                </a:lnTo>
                <a:lnTo>
                  <a:pt x="4059133" y="492736"/>
                </a:lnTo>
                <a:lnTo>
                  <a:pt x="4058473" y="543434"/>
                </a:lnTo>
                <a:lnTo>
                  <a:pt x="4056487" y="594462"/>
                </a:lnTo>
                <a:lnTo>
                  <a:pt x="4053250" y="644739"/>
                </a:lnTo>
                <a:lnTo>
                  <a:pt x="4048943" y="694718"/>
                </a:lnTo>
                <a:lnTo>
                  <a:pt x="4043581" y="744398"/>
                </a:lnTo>
                <a:lnTo>
                  <a:pt x="4037182" y="793776"/>
                </a:lnTo>
                <a:lnTo>
                  <a:pt x="4029763" y="842850"/>
                </a:lnTo>
                <a:lnTo>
                  <a:pt x="4021341" y="891619"/>
                </a:lnTo>
                <a:lnTo>
                  <a:pt x="4011933" y="940081"/>
                </a:lnTo>
                <a:lnTo>
                  <a:pt x="4001557" y="988234"/>
                </a:lnTo>
                <a:lnTo>
                  <a:pt x="3990228" y="1036076"/>
                </a:lnTo>
                <a:lnTo>
                  <a:pt x="3977965" y="1083605"/>
                </a:lnTo>
                <a:lnTo>
                  <a:pt x="3964785" y="1130820"/>
                </a:lnTo>
                <a:lnTo>
                  <a:pt x="3950704" y="1177719"/>
                </a:lnTo>
                <a:lnTo>
                  <a:pt x="3935740" y="1224300"/>
                </a:lnTo>
                <a:lnTo>
                  <a:pt x="3919909" y="1270560"/>
                </a:lnTo>
                <a:lnTo>
                  <a:pt x="3903229" y="1316499"/>
                </a:lnTo>
                <a:lnTo>
                  <a:pt x="3885717" y="1362114"/>
                </a:lnTo>
                <a:lnTo>
                  <a:pt x="3867390" y="1407404"/>
                </a:lnTo>
                <a:lnTo>
                  <a:pt x="3848265" y="1452367"/>
                </a:lnTo>
                <a:lnTo>
                  <a:pt x="3828359" y="1497000"/>
                </a:lnTo>
                <a:lnTo>
                  <a:pt x="3807689" y="1541302"/>
                </a:lnTo>
                <a:lnTo>
                  <a:pt x="3786272" y="1585271"/>
                </a:lnTo>
                <a:lnTo>
                  <a:pt x="3764126" y="1628906"/>
                </a:lnTo>
                <a:lnTo>
                  <a:pt x="3741267" y="1672205"/>
                </a:lnTo>
                <a:lnTo>
                  <a:pt x="3717713" y="1715164"/>
                </a:lnTo>
                <a:lnTo>
                  <a:pt x="3693480" y="1757784"/>
                </a:lnTo>
                <a:lnTo>
                  <a:pt x="3668586" y="1800062"/>
                </a:lnTo>
                <a:lnTo>
                  <a:pt x="3643047" y="1841996"/>
                </a:lnTo>
                <a:lnTo>
                  <a:pt x="3616882" y="1883584"/>
                </a:lnTo>
                <a:lnTo>
                  <a:pt x="3590106" y="1924825"/>
                </a:lnTo>
                <a:lnTo>
                  <a:pt x="3562737" y="1965716"/>
                </a:lnTo>
                <a:lnTo>
                  <a:pt x="3534793" y="2006256"/>
                </a:lnTo>
                <a:lnTo>
                  <a:pt x="3506289" y="2046444"/>
                </a:lnTo>
                <a:lnTo>
                  <a:pt x="3477244" y="2086276"/>
                </a:lnTo>
                <a:lnTo>
                  <a:pt x="3447674" y="2125752"/>
                </a:lnTo>
                <a:lnTo>
                  <a:pt x="3417597" y="2164869"/>
                </a:lnTo>
                <a:lnTo>
                  <a:pt x="3387029" y="2203625"/>
                </a:lnTo>
                <a:lnTo>
                  <a:pt x="3355987" y="2242020"/>
                </a:lnTo>
                <a:lnTo>
                  <a:pt x="3324490" y="2280050"/>
                </a:lnTo>
                <a:lnTo>
                  <a:pt x="3292553" y="2317715"/>
                </a:lnTo>
                <a:lnTo>
                  <a:pt x="3260193" y="2355012"/>
                </a:lnTo>
                <a:lnTo>
                  <a:pt x="3227429" y="2391939"/>
                </a:lnTo>
                <a:lnTo>
                  <a:pt x="3194276" y="2428495"/>
                </a:lnTo>
                <a:lnTo>
                  <a:pt x="3160753" y="2464678"/>
                </a:lnTo>
                <a:lnTo>
                  <a:pt x="3126876" y="2500486"/>
                </a:lnTo>
                <a:lnTo>
                  <a:pt x="3092662" y="2535916"/>
                </a:lnTo>
                <a:lnTo>
                  <a:pt x="3058128" y="2570969"/>
                </a:lnTo>
                <a:lnTo>
                  <a:pt x="3023292" y="2605640"/>
                </a:lnTo>
                <a:lnTo>
                  <a:pt x="2988170" y="2639929"/>
                </a:lnTo>
                <a:lnTo>
                  <a:pt x="2952779" y="2673834"/>
                </a:lnTo>
                <a:lnTo>
                  <a:pt x="2917138" y="2707353"/>
                </a:lnTo>
                <a:lnTo>
                  <a:pt x="2879594" y="2742109"/>
                </a:lnTo>
                <a:lnTo>
                  <a:pt x="2841812" y="2776560"/>
                </a:lnTo>
                <a:lnTo>
                  <a:pt x="2803799" y="2810717"/>
                </a:lnTo>
                <a:lnTo>
                  <a:pt x="2765565" y="2844592"/>
                </a:lnTo>
                <a:lnTo>
                  <a:pt x="2727121" y="2878197"/>
                </a:lnTo>
                <a:lnTo>
                  <a:pt x="2688474" y="2911543"/>
                </a:lnTo>
                <a:lnTo>
                  <a:pt x="2649636" y="2944644"/>
                </a:lnTo>
                <a:lnTo>
                  <a:pt x="2610614" y="2977510"/>
                </a:lnTo>
                <a:lnTo>
                  <a:pt x="2571419" y="3010153"/>
                </a:lnTo>
                <a:lnTo>
                  <a:pt x="2532060" y="3042586"/>
                </a:lnTo>
                <a:lnTo>
                  <a:pt x="2492547" y="3074819"/>
                </a:lnTo>
                <a:lnTo>
                  <a:pt x="2452888" y="3106866"/>
                </a:lnTo>
                <a:lnTo>
                  <a:pt x="2413094" y="3138737"/>
                </a:lnTo>
                <a:lnTo>
                  <a:pt x="2373174" y="3170446"/>
                </a:lnTo>
                <a:lnTo>
                  <a:pt x="2333137" y="3202003"/>
                </a:lnTo>
                <a:lnTo>
                  <a:pt x="2292993" y="3233420"/>
                </a:lnTo>
                <a:lnTo>
                  <a:pt x="2252751" y="3264710"/>
                </a:lnTo>
                <a:lnTo>
                  <a:pt x="2212421" y="3295884"/>
                </a:lnTo>
                <a:lnTo>
                  <a:pt x="2172012" y="3326954"/>
                </a:lnTo>
                <a:lnTo>
                  <a:pt x="2131533" y="3357931"/>
                </a:lnTo>
                <a:lnTo>
                  <a:pt x="2050405" y="3419658"/>
                </a:lnTo>
                <a:lnTo>
                  <a:pt x="1643812" y="3726804"/>
                </a:lnTo>
                <a:lnTo>
                  <a:pt x="1562832" y="3788599"/>
                </a:lnTo>
                <a:lnTo>
                  <a:pt x="1522446" y="3819620"/>
                </a:lnTo>
                <a:lnTo>
                  <a:pt x="1482141" y="3850738"/>
                </a:lnTo>
                <a:lnTo>
                  <a:pt x="1441928" y="3881967"/>
                </a:lnTo>
                <a:lnTo>
                  <a:pt x="1401815" y="3913316"/>
                </a:lnTo>
                <a:lnTo>
                  <a:pt x="1361812" y="3944799"/>
                </a:lnTo>
                <a:lnTo>
                  <a:pt x="1321929" y="3976428"/>
                </a:lnTo>
                <a:lnTo>
                  <a:pt x="1282175" y="4008213"/>
                </a:lnTo>
                <a:lnTo>
                  <a:pt x="1242560" y="4040168"/>
                </a:lnTo>
                <a:lnTo>
                  <a:pt x="1203092" y="4072303"/>
                </a:lnTo>
                <a:lnTo>
                  <a:pt x="1163782" y="4104631"/>
                </a:lnTo>
                <a:lnTo>
                  <a:pt x="1124638" y="4137163"/>
                </a:lnTo>
                <a:lnTo>
                  <a:pt x="1085671" y="4169913"/>
                </a:lnTo>
                <a:lnTo>
                  <a:pt x="1046889" y="4202890"/>
                </a:lnTo>
                <a:lnTo>
                  <a:pt x="1008303" y="4236107"/>
                </a:lnTo>
                <a:lnTo>
                  <a:pt x="969921" y="4269577"/>
                </a:lnTo>
                <a:lnTo>
                  <a:pt x="931753" y="4303310"/>
                </a:lnTo>
                <a:lnTo>
                  <a:pt x="893809" y="4337320"/>
                </a:lnTo>
                <a:lnTo>
                  <a:pt x="856098" y="4371617"/>
                </a:lnTo>
                <a:lnTo>
                  <a:pt x="818629" y="4406213"/>
                </a:lnTo>
                <a:lnTo>
                  <a:pt x="781412" y="4441121"/>
                </a:lnTo>
                <a:lnTo>
                  <a:pt x="671064" y="4545341"/>
                </a:lnTo>
                <a:lnTo>
                  <a:pt x="634201" y="4580003"/>
                </a:lnTo>
                <a:lnTo>
                  <a:pt x="597240" y="4614543"/>
                </a:lnTo>
                <a:lnTo>
                  <a:pt x="560145" y="4648912"/>
                </a:lnTo>
                <a:lnTo>
                  <a:pt x="522883" y="4683062"/>
                </a:lnTo>
                <a:lnTo>
                  <a:pt x="485418" y="4716943"/>
                </a:lnTo>
                <a:lnTo>
                  <a:pt x="447716" y="4750505"/>
                </a:lnTo>
                <a:lnTo>
                  <a:pt x="409742" y="4783700"/>
                </a:lnTo>
                <a:lnTo>
                  <a:pt x="371462" y="4816478"/>
                </a:lnTo>
                <a:lnTo>
                  <a:pt x="332840" y="4848789"/>
                </a:lnTo>
                <a:lnTo>
                  <a:pt x="293843" y="4880586"/>
                </a:lnTo>
                <a:lnTo>
                  <a:pt x="254434" y="4911818"/>
                </a:lnTo>
                <a:lnTo>
                  <a:pt x="214580" y="4942436"/>
                </a:lnTo>
                <a:lnTo>
                  <a:pt x="174246" y="4972391"/>
                </a:lnTo>
                <a:lnTo>
                  <a:pt x="133396" y="5001633"/>
                </a:lnTo>
                <a:lnTo>
                  <a:pt x="91997" y="5030114"/>
                </a:lnTo>
                <a:lnTo>
                  <a:pt x="50014" y="5057784"/>
                </a:lnTo>
                <a:lnTo>
                  <a:pt x="7412" y="5084595"/>
                </a:lnTo>
                <a:lnTo>
                  <a:pt x="0" y="5089033"/>
                </a:lnTo>
                <a:lnTo>
                  <a:pt x="0" y="0"/>
                </a:lnTo>
                <a:lnTo>
                  <a:pt x="3995302" y="0"/>
                </a:lnTo>
                <a:close/>
              </a:path>
            </a:pathLst>
          </a:custGeom>
          <a:solidFill>
            <a:srgbClr val="FF904D">
              <a:alpha val="19999"/>
            </a:srgbClr>
          </a:solidFill>
        </p:spPr>
        <p:txBody>
          <a:bodyPr wrap="square" lIns="0" tIns="0" rIns="0" bIns="0" rtlCol="0"/>
          <a:lstStyle/>
          <a:p/>
        </p:txBody>
      </p:sp>
      <p:sp>
        <p:nvSpPr>
          <p:cNvPr id="10" name="object 10"/>
          <p:cNvSpPr/>
          <p:nvPr/>
        </p:nvSpPr>
        <p:spPr>
          <a:xfrm>
            <a:off x="10854527" y="2"/>
            <a:ext cx="7433945" cy="5619115"/>
          </a:xfrm>
          <a:custGeom>
            <a:avLst/>
            <a:gdLst/>
            <a:ahLst/>
            <a:cxnLst/>
            <a:rect l="l" t="t" r="r" b="b"/>
            <a:pathLst>
              <a:path w="7433944" h="5619115">
                <a:moveTo>
                  <a:pt x="7433471" y="5040533"/>
                </a:moveTo>
                <a:lnTo>
                  <a:pt x="7382522" y="5087253"/>
                </a:lnTo>
                <a:lnTo>
                  <a:pt x="7346109" y="5118794"/>
                </a:lnTo>
                <a:lnTo>
                  <a:pt x="7309007" y="5149527"/>
                </a:lnTo>
                <a:lnTo>
                  <a:pt x="7271215" y="5179435"/>
                </a:lnTo>
                <a:lnTo>
                  <a:pt x="7232735" y="5208501"/>
                </a:lnTo>
                <a:lnTo>
                  <a:pt x="7193566" y="5236706"/>
                </a:lnTo>
                <a:lnTo>
                  <a:pt x="7153711" y="5264033"/>
                </a:lnTo>
                <a:lnTo>
                  <a:pt x="7113168" y="5290464"/>
                </a:lnTo>
                <a:lnTo>
                  <a:pt x="7071940" y="5315982"/>
                </a:lnTo>
                <a:lnTo>
                  <a:pt x="7030026" y="5340569"/>
                </a:lnTo>
                <a:lnTo>
                  <a:pt x="6987427" y="5364208"/>
                </a:lnTo>
                <a:lnTo>
                  <a:pt x="6944143" y="5386880"/>
                </a:lnTo>
                <a:lnTo>
                  <a:pt x="6900177" y="5408569"/>
                </a:lnTo>
                <a:lnTo>
                  <a:pt x="6855527" y="5429256"/>
                </a:lnTo>
                <a:lnTo>
                  <a:pt x="6810194" y="5448924"/>
                </a:lnTo>
                <a:lnTo>
                  <a:pt x="6764180" y="5467555"/>
                </a:lnTo>
                <a:lnTo>
                  <a:pt x="6717485" y="5485132"/>
                </a:lnTo>
                <a:lnTo>
                  <a:pt x="6670109" y="5501636"/>
                </a:lnTo>
                <a:lnTo>
                  <a:pt x="6622053" y="5517051"/>
                </a:lnTo>
                <a:lnTo>
                  <a:pt x="6573318" y="5531359"/>
                </a:lnTo>
                <a:lnTo>
                  <a:pt x="6523904" y="5544542"/>
                </a:lnTo>
                <a:lnTo>
                  <a:pt x="6474734" y="5556381"/>
                </a:lnTo>
                <a:lnTo>
                  <a:pt x="6425532" y="5567146"/>
                </a:lnTo>
                <a:lnTo>
                  <a:pt x="6376305" y="5576853"/>
                </a:lnTo>
                <a:lnTo>
                  <a:pt x="6327060" y="5585514"/>
                </a:lnTo>
                <a:lnTo>
                  <a:pt x="6277803" y="5593147"/>
                </a:lnTo>
                <a:lnTo>
                  <a:pt x="6228541" y="5599764"/>
                </a:lnTo>
                <a:lnTo>
                  <a:pt x="6179278" y="5605380"/>
                </a:lnTo>
                <a:lnTo>
                  <a:pt x="6130023" y="5610011"/>
                </a:lnTo>
                <a:lnTo>
                  <a:pt x="6080780" y="5613670"/>
                </a:lnTo>
                <a:lnTo>
                  <a:pt x="6031557" y="5616373"/>
                </a:lnTo>
                <a:lnTo>
                  <a:pt x="5982360" y="5618135"/>
                </a:lnTo>
                <a:lnTo>
                  <a:pt x="5933195" y="5618968"/>
                </a:lnTo>
                <a:lnTo>
                  <a:pt x="5884068" y="5618890"/>
                </a:lnTo>
                <a:lnTo>
                  <a:pt x="5834986" y="5617913"/>
                </a:lnTo>
                <a:lnTo>
                  <a:pt x="5785955" y="5616053"/>
                </a:lnTo>
                <a:lnTo>
                  <a:pt x="5736981" y="5613324"/>
                </a:lnTo>
                <a:lnTo>
                  <a:pt x="5688071" y="5609742"/>
                </a:lnTo>
                <a:lnTo>
                  <a:pt x="5639231" y="5605320"/>
                </a:lnTo>
                <a:lnTo>
                  <a:pt x="5590467" y="5600073"/>
                </a:lnTo>
                <a:lnTo>
                  <a:pt x="5541785" y="5594016"/>
                </a:lnTo>
                <a:lnTo>
                  <a:pt x="5493192" y="5587164"/>
                </a:lnTo>
                <a:lnTo>
                  <a:pt x="5444695" y="5579531"/>
                </a:lnTo>
                <a:lnTo>
                  <a:pt x="5396299" y="5571131"/>
                </a:lnTo>
                <a:lnTo>
                  <a:pt x="5348011" y="5561981"/>
                </a:lnTo>
                <a:lnTo>
                  <a:pt x="5299837" y="5552093"/>
                </a:lnTo>
                <a:lnTo>
                  <a:pt x="5251783" y="5541483"/>
                </a:lnTo>
                <a:lnTo>
                  <a:pt x="5203856" y="5530166"/>
                </a:lnTo>
                <a:lnTo>
                  <a:pt x="5156063" y="5518156"/>
                </a:lnTo>
                <a:lnTo>
                  <a:pt x="5108408" y="5505467"/>
                </a:lnTo>
                <a:lnTo>
                  <a:pt x="5060899" y="5492115"/>
                </a:lnTo>
                <a:lnTo>
                  <a:pt x="5013543" y="5478114"/>
                </a:lnTo>
                <a:lnTo>
                  <a:pt x="4966344" y="5463478"/>
                </a:lnTo>
                <a:lnTo>
                  <a:pt x="4919310" y="5448223"/>
                </a:lnTo>
                <a:lnTo>
                  <a:pt x="4872447" y="5432362"/>
                </a:lnTo>
                <a:lnTo>
                  <a:pt x="4825762" y="5415912"/>
                </a:lnTo>
                <a:lnTo>
                  <a:pt x="4779259" y="5398885"/>
                </a:lnTo>
                <a:lnTo>
                  <a:pt x="4732947" y="5381298"/>
                </a:lnTo>
                <a:lnTo>
                  <a:pt x="4686831" y="5363163"/>
                </a:lnTo>
                <a:lnTo>
                  <a:pt x="4640917" y="5344497"/>
                </a:lnTo>
                <a:lnTo>
                  <a:pt x="4595212" y="5325314"/>
                </a:lnTo>
                <a:lnTo>
                  <a:pt x="4549722" y="5305629"/>
                </a:lnTo>
                <a:lnTo>
                  <a:pt x="4504454" y="5285455"/>
                </a:lnTo>
                <a:lnTo>
                  <a:pt x="4459413" y="5264808"/>
                </a:lnTo>
                <a:lnTo>
                  <a:pt x="4414607" y="5243703"/>
                </a:lnTo>
                <a:lnTo>
                  <a:pt x="4370040" y="5222154"/>
                </a:lnTo>
                <a:lnTo>
                  <a:pt x="4325721" y="5200175"/>
                </a:lnTo>
                <a:lnTo>
                  <a:pt x="4281654" y="5177781"/>
                </a:lnTo>
                <a:lnTo>
                  <a:pt x="4237847" y="5154988"/>
                </a:lnTo>
                <a:lnTo>
                  <a:pt x="4194305" y="5131809"/>
                </a:lnTo>
                <a:lnTo>
                  <a:pt x="4151035" y="5108260"/>
                </a:lnTo>
                <a:lnTo>
                  <a:pt x="4108044" y="5084354"/>
                </a:lnTo>
                <a:lnTo>
                  <a:pt x="4065336" y="5060107"/>
                </a:lnTo>
                <a:lnTo>
                  <a:pt x="4021522" y="5034797"/>
                </a:lnTo>
                <a:lnTo>
                  <a:pt x="3977916" y="5009188"/>
                </a:lnTo>
                <a:lnTo>
                  <a:pt x="3934510" y="4983290"/>
                </a:lnTo>
                <a:lnTo>
                  <a:pt x="3891296" y="4957114"/>
                </a:lnTo>
                <a:lnTo>
                  <a:pt x="3848267" y="4930672"/>
                </a:lnTo>
                <a:lnTo>
                  <a:pt x="3805416" y="4903975"/>
                </a:lnTo>
                <a:lnTo>
                  <a:pt x="3762734" y="4877033"/>
                </a:lnTo>
                <a:lnTo>
                  <a:pt x="3720215" y="4849859"/>
                </a:lnTo>
                <a:lnTo>
                  <a:pt x="3677850" y="4822462"/>
                </a:lnTo>
                <a:lnTo>
                  <a:pt x="3635632" y="4794855"/>
                </a:lnTo>
                <a:lnTo>
                  <a:pt x="3593554" y="4767049"/>
                </a:lnTo>
                <a:lnTo>
                  <a:pt x="3551607" y="4739054"/>
                </a:lnTo>
                <a:lnTo>
                  <a:pt x="3509785" y="4710881"/>
                </a:lnTo>
                <a:lnTo>
                  <a:pt x="3468079" y="4682542"/>
                </a:lnTo>
                <a:lnTo>
                  <a:pt x="3426483" y="4654049"/>
                </a:lnTo>
                <a:lnTo>
                  <a:pt x="3384988" y="4625411"/>
                </a:lnTo>
                <a:lnTo>
                  <a:pt x="3343587" y="4596640"/>
                </a:lnTo>
                <a:lnTo>
                  <a:pt x="3302272" y="4567748"/>
                </a:lnTo>
                <a:lnTo>
                  <a:pt x="3261036" y="4538745"/>
                </a:lnTo>
                <a:lnTo>
                  <a:pt x="3219871" y="4509643"/>
                </a:lnTo>
                <a:lnTo>
                  <a:pt x="3178770" y="4480452"/>
                </a:lnTo>
                <a:lnTo>
                  <a:pt x="3096729" y="4421851"/>
                </a:lnTo>
                <a:lnTo>
                  <a:pt x="2728687" y="4156711"/>
                </a:lnTo>
                <a:lnTo>
                  <a:pt x="2605787" y="4068745"/>
                </a:lnTo>
                <a:lnTo>
                  <a:pt x="2523615" y="4010476"/>
                </a:lnTo>
                <a:lnTo>
                  <a:pt x="2482435" y="3981487"/>
                </a:lnTo>
                <a:lnTo>
                  <a:pt x="2441182" y="3952610"/>
                </a:lnTo>
                <a:lnTo>
                  <a:pt x="2399848" y="3923857"/>
                </a:lnTo>
                <a:lnTo>
                  <a:pt x="2358427" y="3895237"/>
                </a:lnTo>
                <a:lnTo>
                  <a:pt x="2316909" y="3866763"/>
                </a:lnTo>
                <a:lnTo>
                  <a:pt x="2275289" y="3838446"/>
                </a:lnTo>
                <a:lnTo>
                  <a:pt x="2233558" y="3810296"/>
                </a:lnTo>
                <a:lnTo>
                  <a:pt x="2191708" y="3782325"/>
                </a:lnTo>
                <a:lnTo>
                  <a:pt x="2149733" y="3754545"/>
                </a:lnTo>
                <a:lnTo>
                  <a:pt x="2107623" y="3726965"/>
                </a:lnTo>
                <a:lnTo>
                  <a:pt x="2065373" y="3699597"/>
                </a:lnTo>
                <a:lnTo>
                  <a:pt x="2022974" y="3672453"/>
                </a:lnTo>
                <a:lnTo>
                  <a:pt x="1980419" y="3645543"/>
                </a:lnTo>
                <a:lnTo>
                  <a:pt x="1937700" y="3618879"/>
                </a:lnTo>
                <a:lnTo>
                  <a:pt x="1894809" y="3592471"/>
                </a:lnTo>
                <a:lnTo>
                  <a:pt x="1851739" y="3566332"/>
                </a:lnTo>
                <a:lnTo>
                  <a:pt x="1808483" y="3540471"/>
                </a:lnTo>
                <a:lnTo>
                  <a:pt x="1765032" y="3514901"/>
                </a:lnTo>
                <a:lnTo>
                  <a:pt x="1721379" y="3489631"/>
                </a:lnTo>
                <a:lnTo>
                  <a:pt x="1677518" y="3464674"/>
                </a:lnTo>
                <a:lnTo>
                  <a:pt x="1545061" y="3389884"/>
                </a:lnTo>
                <a:lnTo>
                  <a:pt x="1500951" y="3364866"/>
                </a:lnTo>
                <a:lnTo>
                  <a:pt x="1456920" y="3339730"/>
                </a:lnTo>
                <a:lnTo>
                  <a:pt x="1413000" y="3314433"/>
                </a:lnTo>
                <a:lnTo>
                  <a:pt x="1369226" y="3288930"/>
                </a:lnTo>
                <a:lnTo>
                  <a:pt x="1325632" y="3263177"/>
                </a:lnTo>
                <a:lnTo>
                  <a:pt x="1282252" y="3237130"/>
                </a:lnTo>
                <a:lnTo>
                  <a:pt x="1239120" y="3210745"/>
                </a:lnTo>
                <a:lnTo>
                  <a:pt x="1196269" y="3183979"/>
                </a:lnTo>
                <a:lnTo>
                  <a:pt x="1153734" y="3156785"/>
                </a:lnTo>
                <a:lnTo>
                  <a:pt x="1111549" y="3129122"/>
                </a:lnTo>
                <a:lnTo>
                  <a:pt x="1069748" y="3100944"/>
                </a:lnTo>
                <a:lnTo>
                  <a:pt x="1028364" y="3072208"/>
                </a:lnTo>
                <a:lnTo>
                  <a:pt x="987432" y="3042869"/>
                </a:lnTo>
                <a:lnTo>
                  <a:pt x="946986" y="3012884"/>
                </a:lnTo>
                <a:lnTo>
                  <a:pt x="907059" y="2982208"/>
                </a:lnTo>
                <a:lnTo>
                  <a:pt x="867686" y="2950796"/>
                </a:lnTo>
                <a:lnTo>
                  <a:pt x="828901" y="2918606"/>
                </a:lnTo>
                <a:lnTo>
                  <a:pt x="790737" y="2885593"/>
                </a:lnTo>
                <a:lnTo>
                  <a:pt x="753229" y="2851713"/>
                </a:lnTo>
                <a:lnTo>
                  <a:pt x="716410" y="2816922"/>
                </a:lnTo>
                <a:lnTo>
                  <a:pt x="680314" y="2781175"/>
                </a:lnTo>
                <a:lnTo>
                  <a:pt x="644977" y="2744428"/>
                </a:lnTo>
                <a:lnTo>
                  <a:pt x="611699" y="2708422"/>
                </a:lnTo>
                <a:lnTo>
                  <a:pt x="579209" y="2671641"/>
                </a:lnTo>
                <a:lnTo>
                  <a:pt x="547516" y="2634109"/>
                </a:lnTo>
                <a:lnTo>
                  <a:pt x="516629" y="2595851"/>
                </a:lnTo>
                <a:lnTo>
                  <a:pt x="486558" y="2556894"/>
                </a:lnTo>
                <a:lnTo>
                  <a:pt x="457312" y="2517262"/>
                </a:lnTo>
                <a:lnTo>
                  <a:pt x="428901" y="2476981"/>
                </a:lnTo>
                <a:lnTo>
                  <a:pt x="401334" y="2436076"/>
                </a:lnTo>
                <a:lnTo>
                  <a:pt x="374620" y="2394572"/>
                </a:lnTo>
                <a:lnTo>
                  <a:pt x="348769" y="2352494"/>
                </a:lnTo>
                <a:lnTo>
                  <a:pt x="323790" y="2309868"/>
                </a:lnTo>
                <a:lnTo>
                  <a:pt x="299692" y="2266719"/>
                </a:lnTo>
                <a:lnTo>
                  <a:pt x="276486" y="2223072"/>
                </a:lnTo>
                <a:lnTo>
                  <a:pt x="254181" y="2178953"/>
                </a:lnTo>
                <a:lnTo>
                  <a:pt x="232785" y="2134386"/>
                </a:lnTo>
                <a:lnTo>
                  <a:pt x="212308" y="2089397"/>
                </a:lnTo>
                <a:lnTo>
                  <a:pt x="192760" y="2044012"/>
                </a:lnTo>
                <a:lnTo>
                  <a:pt x="174151" y="1998255"/>
                </a:lnTo>
                <a:lnTo>
                  <a:pt x="156489" y="1952152"/>
                </a:lnTo>
                <a:lnTo>
                  <a:pt x="139784" y="1905728"/>
                </a:lnTo>
                <a:lnTo>
                  <a:pt x="124045" y="1859009"/>
                </a:lnTo>
                <a:lnTo>
                  <a:pt x="109282" y="1812019"/>
                </a:lnTo>
                <a:lnTo>
                  <a:pt x="95505" y="1764784"/>
                </a:lnTo>
                <a:lnTo>
                  <a:pt x="82019" y="1715836"/>
                </a:lnTo>
                <a:lnTo>
                  <a:pt x="69529" y="1666613"/>
                </a:lnTo>
                <a:lnTo>
                  <a:pt x="58041" y="1617139"/>
                </a:lnTo>
                <a:lnTo>
                  <a:pt x="47564" y="1567435"/>
                </a:lnTo>
                <a:lnTo>
                  <a:pt x="38104" y="1517525"/>
                </a:lnTo>
                <a:lnTo>
                  <a:pt x="29670" y="1467431"/>
                </a:lnTo>
                <a:lnTo>
                  <a:pt x="22270" y="1417175"/>
                </a:lnTo>
                <a:lnTo>
                  <a:pt x="15910" y="1366781"/>
                </a:lnTo>
                <a:lnTo>
                  <a:pt x="10600" y="1316270"/>
                </a:lnTo>
                <a:lnTo>
                  <a:pt x="6346" y="1265666"/>
                </a:lnTo>
                <a:lnTo>
                  <a:pt x="3156" y="1214990"/>
                </a:lnTo>
                <a:lnTo>
                  <a:pt x="1038" y="1164266"/>
                </a:lnTo>
                <a:lnTo>
                  <a:pt x="0" y="1113516"/>
                </a:lnTo>
                <a:lnTo>
                  <a:pt x="48" y="1062763"/>
                </a:lnTo>
                <a:lnTo>
                  <a:pt x="1192" y="1012029"/>
                </a:lnTo>
                <a:lnTo>
                  <a:pt x="3439" y="961337"/>
                </a:lnTo>
                <a:lnTo>
                  <a:pt x="6796" y="910709"/>
                </a:lnTo>
                <a:lnTo>
                  <a:pt x="11271" y="860168"/>
                </a:lnTo>
                <a:lnTo>
                  <a:pt x="16872" y="809736"/>
                </a:lnTo>
                <a:lnTo>
                  <a:pt x="23606" y="759437"/>
                </a:lnTo>
                <a:lnTo>
                  <a:pt x="31482" y="709292"/>
                </a:lnTo>
                <a:lnTo>
                  <a:pt x="40506" y="659325"/>
                </a:lnTo>
                <a:lnTo>
                  <a:pt x="50438" y="611481"/>
                </a:lnTo>
                <a:lnTo>
                  <a:pt x="61766" y="563810"/>
                </a:lnTo>
                <a:lnTo>
                  <a:pt x="74430" y="516327"/>
                </a:lnTo>
                <a:lnTo>
                  <a:pt x="88372" y="469047"/>
                </a:lnTo>
                <a:lnTo>
                  <a:pt x="103532" y="421986"/>
                </a:lnTo>
                <a:lnTo>
                  <a:pt x="119849" y="375157"/>
                </a:lnTo>
                <a:lnTo>
                  <a:pt x="137266" y="328577"/>
                </a:lnTo>
                <a:lnTo>
                  <a:pt x="155723" y="282261"/>
                </a:lnTo>
                <a:lnTo>
                  <a:pt x="175159" y="236223"/>
                </a:lnTo>
                <a:lnTo>
                  <a:pt x="195517" y="190479"/>
                </a:lnTo>
                <a:lnTo>
                  <a:pt x="216735" y="145043"/>
                </a:lnTo>
                <a:lnTo>
                  <a:pt x="238756" y="99931"/>
                </a:lnTo>
                <a:lnTo>
                  <a:pt x="261519" y="55158"/>
                </a:lnTo>
                <a:lnTo>
                  <a:pt x="284966" y="10739"/>
                </a:lnTo>
                <a:lnTo>
                  <a:pt x="7433471" y="0"/>
                </a:lnTo>
                <a:lnTo>
                  <a:pt x="7433471" y="5040533"/>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044988" y="6631411"/>
            <a:ext cx="8048609" cy="1495409"/>
          </a:xfrm>
          <a:prstGeom prst="rect">
            <a:avLst/>
          </a:prstGeom>
          <a:blipFill>
            <a:blip r:embed="rId2" cstate="print"/>
            <a:stretch>
              <a:fillRect/>
            </a:stretch>
          </a:blipFill>
        </p:spPr>
        <p:txBody>
          <a:bodyPr wrap="square" lIns="0" tIns="0" rIns="0" bIns="0" rtlCol="0"/>
          <a:lstStyle/>
          <a:p/>
        </p:txBody>
      </p:sp>
      <p:grpSp>
        <p:nvGrpSpPr>
          <p:cNvPr id="3" name="object 3"/>
          <p:cNvGrpSpPr/>
          <p:nvPr/>
        </p:nvGrpSpPr>
        <p:grpSpPr>
          <a:xfrm>
            <a:off x="10044988" y="0"/>
            <a:ext cx="8243570" cy="6045835"/>
            <a:chOff x="10044988" y="0"/>
            <a:chExt cx="8243570" cy="6045835"/>
          </a:xfrm>
        </p:grpSpPr>
        <p:sp>
          <p:nvSpPr>
            <p:cNvPr id="4" name="object 4"/>
            <p:cNvSpPr/>
            <p:nvPr/>
          </p:nvSpPr>
          <p:spPr>
            <a:xfrm>
              <a:off x="12988531" y="0"/>
              <a:ext cx="5299710" cy="5303520"/>
            </a:xfrm>
            <a:custGeom>
              <a:avLst/>
              <a:gdLst/>
              <a:ahLst/>
              <a:cxnLst/>
              <a:rect l="l" t="t" r="r" b="b"/>
              <a:pathLst>
                <a:path w="5299709" h="5303520">
                  <a:moveTo>
                    <a:pt x="5299467" y="5302962"/>
                  </a:moveTo>
                  <a:lnTo>
                    <a:pt x="5251783" y="5292434"/>
                  </a:lnTo>
                  <a:lnTo>
                    <a:pt x="5203856" y="5281116"/>
                  </a:lnTo>
                  <a:lnTo>
                    <a:pt x="5156063" y="5269106"/>
                  </a:lnTo>
                  <a:lnTo>
                    <a:pt x="5108408" y="5256418"/>
                  </a:lnTo>
                  <a:lnTo>
                    <a:pt x="5060899" y="5243065"/>
                  </a:lnTo>
                  <a:lnTo>
                    <a:pt x="5013543" y="5229064"/>
                  </a:lnTo>
                  <a:lnTo>
                    <a:pt x="4966344" y="5214429"/>
                  </a:lnTo>
                  <a:lnTo>
                    <a:pt x="4919310" y="5199173"/>
                  </a:lnTo>
                  <a:lnTo>
                    <a:pt x="4872447" y="5183313"/>
                  </a:lnTo>
                  <a:lnTo>
                    <a:pt x="4825762" y="5166862"/>
                  </a:lnTo>
                  <a:lnTo>
                    <a:pt x="4779259" y="5149836"/>
                  </a:lnTo>
                  <a:lnTo>
                    <a:pt x="4732947" y="5132248"/>
                  </a:lnTo>
                  <a:lnTo>
                    <a:pt x="4686831" y="5114114"/>
                  </a:lnTo>
                  <a:lnTo>
                    <a:pt x="4640917" y="5095448"/>
                  </a:lnTo>
                  <a:lnTo>
                    <a:pt x="4595212" y="5076265"/>
                  </a:lnTo>
                  <a:lnTo>
                    <a:pt x="4549722" y="5056579"/>
                  </a:lnTo>
                  <a:lnTo>
                    <a:pt x="4504454" y="5036406"/>
                  </a:lnTo>
                  <a:lnTo>
                    <a:pt x="4459413" y="5015759"/>
                  </a:lnTo>
                  <a:lnTo>
                    <a:pt x="4414607" y="4994654"/>
                  </a:lnTo>
                  <a:lnTo>
                    <a:pt x="4370040" y="4973104"/>
                  </a:lnTo>
                  <a:lnTo>
                    <a:pt x="4325721" y="4951125"/>
                  </a:lnTo>
                  <a:lnTo>
                    <a:pt x="4281654" y="4928732"/>
                  </a:lnTo>
                  <a:lnTo>
                    <a:pt x="4237847" y="4905939"/>
                  </a:lnTo>
                  <a:lnTo>
                    <a:pt x="4194305" y="4882760"/>
                  </a:lnTo>
                  <a:lnTo>
                    <a:pt x="4151035" y="4859210"/>
                  </a:lnTo>
                  <a:lnTo>
                    <a:pt x="4108044" y="4835305"/>
                  </a:lnTo>
                  <a:lnTo>
                    <a:pt x="4065336" y="4811058"/>
                  </a:lnTo>
                  <a:lnTo>
                    <a:pt x="4021522" y="4785748"/>
                  </a:lnTo>
                  <a:lnTo>
                    <a:pt x="3977916" y="4760138"/>
                  </a:lnTo>
                  <a:lnTo>
                    <a:pt x="3934510" y="4734240"/>
                  </a:lnTo>
                  <a:lnTo>
                    <a:pt x="3891296" y="4708065"/>
                  </a:lnTo>
                  <a:lnTo>
                    <a:pt x="3848267" y="4681623"/>
                  </a:lnTo>
                  <a:lnTo>
                    <a:pt x="3805416" y="4654925"/>
                  </a:lnTo>
                  <a:lnTo>
                    <a:pt x="3762734" y="4627984"/>
                  </a:lnTo>
                  <a:lnTo>
                    <a:pt x="3720215" y="4600809"/>
                  </a:lnTo>
                  <a:lnTo>
                    <a:pt x="3677850" y="4573413"/>
                  </a:lnTo>
                  <a:lnTo>
                    <a:pt x="3635632" y="4545806"/>
                  </a:lnTo>
                  <a:lnTo>
                    <a:pt x="3593554" y="4517999"/>
                  </a:lnTo>
                  <a:lnTo>
                    <a:pt x="3551607" y="4490004"/>
                  </a:lnTo>
                  <a:lnTo>
                    <a:pt x="3509785" y="4461832"/>
                  </a:lnTo>
                  <a:lnTo>
                    <a:pt x="3468079" y="4433493"/>
                  </a:lnTo>
                  <a:lnTo>
                    <a:pt x="3426483" y="4404999"/>
                  </a:lnTo>
                  <a:lnTo>
                    <a:pt x="3384988" y="4376361"/>
                  </a:lnTo>
                  <a:lnTo>
                    <a:pt x="3343587" y="4347591"/>
                  </a:lnTo>
                  <a:lnTo>
                    <a:pt x="3302272" y="4318699"/>
                  </a:lnTo>
                  <a:lnTo>
                    <a:pt x="3261036" y="4289696"/>
                  </a:lnTo>
                  <a:lnTo>
                    <a:pt x="3219871" y="4260593"/>
                  </a:lnTo>
                  <a:lnTo>
                    <a:pt x="3178770" y="4231403"/>
                  </a:lnTo>
                  <a:lnTo>
                    <a:pt x="3096729" y="4172801"/>
                  </a:lnTo>
                  <a:lnTo>
                    <a:pt x="2728687" y="3907662"/>
                  </a:lnTo>
                  <a:lnTo>
                    <a:pt x="2605787" y="3819696"/>
                  </a:lnTo>
                  <a:lnTo>
                    <a:pt x="2523615" y="3761427"/>
                  </a:lnTo>
                  <a:lnTo>
                    <a:pt x="2482435" y="3732438"/>
                  </a:lnTo>
                  <a:lnTo>
                    <a:pt x="2441182" y="3703561"/>
                  </a:lnTo>
                  <a:lnTo>
                    <a:pt x="2399848" y="3674807"/>
                  </a:lnTo>
                  <a:lnTo>
                    <a:pt x="2358427" y="3646188"/>
                  </a:lnTo>
                  <a:lnTo>
                    <a:pt x="2316909" y="3617714"/>
                  </a:lnTo>
                  <a:lnTo>
                    <a:pt x="2275289" y="3589397"/>
                  </a:lnTo>
                  <a:lnTo>
                    <a:pt x="2233558" y="3561247"/>
                  </a:lnTo>
                  <a:lnTo>
                    <a:pt x="2191708" y="3533276"/>
                  </a:lnTo>
                  <a:lnTo>
                    <a:pt x="2149733" y="3505495"/>
                  </a:lnTo>
                  <a:lnTo>
                    <a:pt x="2107623" y="3477915"/>
                  </a:lnTo>
                  <a:lnTo>
                    <a:pt x="2065373" y="3450548"/>
                  </a:lnTo>
                  <a:lnTo>
                    <a:pt x="2022974" y="3423403"/>
                  </a:lnTo>
                  <a:lnTo>
                    <a:pt x="1980419" y="3396494"/>
                  </a:lnTo>
                  <a:lnTo>
                    <a:pt x="1937700" y="3369829"/>
                  </a:lnTo>
                  <a:lnTo>
                    <a:pt x="1894809" y="3343422"/>
                  </a:lnTo>
                  <a:lnTo>
                    <a:pt x="1851739" y="3317282"/>
                  </a:lnTo>
                  <a:lnTo>
                    <a:pt x="1808483" y="3291422"/>
                  </a:lnTo>
                  <a:lnTo>
                    <a:pt x="1765032" y="3265851"/>
                  </a:lnTo>
                  <a:lnTo>
                    <a:pt x="1721379" y="3240582"/>
                  </a:lnTo>
                  <a:lnTo>
                    <a:pt x="1677518" y="3215625"/>
                  </a:lnTo>
                  <a:lnTo>
                    <a:pt x="1545061" y="3140835"/>
                  </a:lnTo>
                  <a:lnTo>
                    <a:pt x="1500951" y="3115816"/>
                  </a:lnTo>
                  <a:lnTo>
                    <a:pt x="1456920" y="3090681"/>
                  </a:lnTo>
                  <a:lnTo>
                    <a:pt x="1413000" y="3065383"/>
                  </a:lnTo>
                  <a:lnTo>
                    <a:pt x="1369226" y="3039880"/>
                  </a:lnTo>
                  <a:lnTo>
                    <a:pt x="1325632" y="3014128"/>
                  </a:lnTo>
                  <a:lnTo>
                    <a:pt x="1282252" y="2988081"/>
                  </a:lnTo>
                  <a:lnTo>
                    <a:pt x="1239120" y="2961696"/>
                  </a:lnTo>
                  <a:lnTo>
                    <a:pt x="1196269" y="2934929"/>
                  </a:lnTo>
                  <a:lnTo>
                    <a:pt x="1153734" y="2907736"/>
                  </a:lnTo>
                  <a:lnTo>
                    <a:pt x="1111549" y="2880073"/>
                  </a:lnTo>
                  <a:lnTo>
                    <a:pt x="1069748" y="2851895"/>
                  </a:lnTo>
                  <a:lnTo>
                    <a:pt x="1028364" y="2823159"/>
                  </a:lnTo>
                  <a:lnTo>
                    <a:pt x="987432" y="2793820"/>
                  </a:lnTo>
                  <a:lnTo>
                    <a:pt x="946986" y="2763834"/>
                  </a:lnTo>
                  <a:lnTo>
                    <a:pt x="907059" y="2733158"/>
                  </a:lnTo>
                  <a:lnTo>
                    <a:pt x="867686" y="2701747"/>
                  </a:lnTo>
                  <a:lnTo>
                    <a:pt x="828901" y="2669557"/>
                  </a:lnTo>
                  <a:lnTo>
                    <a:pt x="790737" y="2636544"/>
                  </a:lnTo>
                  <a:lnTo>
                    <a:pt x="753229" y="2602664"/>
                  </a:lnTo>
                  <a:lnTo>
                    <a:pt x="716410" y="2567872"/>
                  </a:lnTo>
                  <a:lnTo>
                    <a:pt x="680314" y="2532125"/>
                  </a:lnTo>
                  <a:lnTo>
                    <a:pt x="644977" y="2495379"/>
                  </a:lnTo>
                  <a:lnTo>
                    <a:pt x="611699" y="2459373"/>
                  </a:lnTo>
                  <a:lnTo>
                    <a:pt x="579209" y="2422591"/>
                  </a:lnTo>
                  <a:lnTo>
                    <a:pt x="547516" y="2385059"/>
                  </a:lnTo>
                  <a:lnTo>
                    <a:pt x="516629" y="2346802"/>
                  </a:lnTo>
                  <a:lnTo>
                    <a:pt x="486558" y="2307845"/>
                  </a:lnTo>
                  <a:lnTo>
                    <a:pt x="457312" y="2268213"/>
                  </a:lnTo>
                  <a:lnTo>
                    <a:pt x="428901" y="2227932"/>
                  </a:lnTo>
                  <a:lnTo>
                    <a:pt x="401334" y="2187026"/>
                  </a:lnTo>
                  <a:lnTo>
                    <a:pt x="374620" y="2145522"/>
                  </a:lnTo>
                  <a:lnTo>
                    <a:pt x="348769" y="2103445"/>
                  </a:lnTo>
                  <a:lnTo>
                    <a:pt x="323790" y="2060819"/>
                  </a:lnTo>
                  <a:lnTo>
                    <a:pt x="299692" y="2017669"/>
                  </a:lnTo>
                  <a:lnTo>
                    <a:pt x="276486" y="1974023"/>
                  </a:lnTo>
                  <a:lnTo>
                    <a:pt x="254181" y="1929903"/>
                  </a:lnTo>
                  <a:lnTo>
                    <a:pt x="232785" y="1885337"/>
                  </a:lnTo>
                  <a:lnTo>
                    <a:pt x="212308" y="1840348"/>
                  </a:lnTo>
                  <a:lnTo>
                    <a:pt x="192760" y="1794963"/>
                  </a:lnTo>
                  <a:lnTo>
                    <a:pt x="174151" y="1749206"/>
                  </a:lnTo>
                  <a:lnTo>
                    <a:pt x="156489" y="1703103"/>
                  </a:lnTo>
                  <a:lnTo>
                    <a:pt x="139784" y="1656679"/>
                  </a:lnTo>
                  <a:lnTo>
                    <a:pt x="124045" y="1609959"/>
                  </a:lnTo>
                  <a:lnTo>
                    <a:pt x="109282" y="1562969"/>
                  </a:lnTo>
                  <a:lnTo>
                    <a:pt x="95505" y="1515734"/>
                  </a:lnTo>
                  <a:lnTo>
                    <a:pt x="82019" y="1466786"/>
                  </a:lnTo>
                  <a:lnTo>
                    <a:pt x="69529" y="1417564"/>
                  </a:lnTo>
                  <a:lnTo>
                    <a:pt x="58041" y="1368089"/>
                  </a:lnTo>
                  <a:lnTo>
                    <a:pt x="47564" y="1318386"/>
                  </a:lnTo>
                  <a:lnTo>
                    <a:pt x="38104" y="1268476"/>
                  </a:lnTo>
                  <a:lnTo>
                    <a:pt x="29670" y="1218382"/>
                  </a:lnTo>
                  <a:lnTo>
                    <a:pt x="22270" y="1168126"/>
                  </a:lnTo>
                  <a:lnTo>
                    <a:pt x="15910" y="1117732"/>
                  </a:lnTo>
                  <a:lnTo>
                    <a:pt x="10600" y="1067221"/>
                  </a:lnTo>
                  <a:lnTo>
                    <a:pt x="6346" y="1016617"/>
                  </a:lnTo>
                  <a:lnTo>
                    <a:pt x="3156" y="965941"/>
                  </a:lnTo>
                  <a:lnTo>
                    <a:pt x="1038" y="915217"/>
                  </a:lnTo>
                  <a:lnTo>
                    <a:pt x="0" y="864467"/>
                  </a:lnTo>
                  <a:lnTo>
                    <a:pt x="48" y="813714"/>
                  </a:lnTo>
                  <a:lnTo>
                    <a:pt x="1192" y="762980"/>
                  </a:lnTo>
                  <a:lnTo>
                    <a:pt x="3439" y="712287"/>
                  </a:lnTo>
                  <a:lnTo>
                    <a:pt x="6796" y="661659"/>
                  </a:lnTo>
                  <a:lnTo>
                    <a:pt x="11271" y="611118"/>
                  </a:lnTo>
                  <a:lnTo>
                    <a:pt x="16872" y="560687"/>
                  </a:lnTo>
                  <a:lnTo>
                    <a:pt x="23606" y="510388"/>
                  </a:lnTo>
                  <a:lnTo>
                    <a:pt x="31482" y="460243"/>
                  </a:lnTo>
                  <a:lnTo>
                    <a:pt x="40506" y="410276"/>
                  </a:lnTo>
                  <a:lnTo>
                    <a:pt x="50438" y="362432"/>
                  </a:lnTo>
                  <a:lnTo>
                    <a:pt x="61766" y="314761"/>
                  </a:lnTo>
                  <a:lnTo>
                    <a:pt x="74430" y="267278"/>
                  </a:lnTo>
                  <a:lnTo>
                    <a:pt x="88372" y="219998"/>
                  </a:lnTo>
                  <a:lnTo>
                    <a:pt x="103532" y="172936"/>
                  </a:lnTo>
                  <a:lnTo>
                    <a:pt x="119849" y="126108"/>
                  </a:lnTo>
                  <a:lnTo>
                    <a:pt x="137266" y="79528"/>
                  </a:lnTo>
                  <a:lnTo>
                    <a:pt x="155723" y="33212"/>
                  </a:lnTo>
                  <a:lnTo>
                    <a:pt x="5299467" y="0"/>
                  </a:lnTo>
                  <a:lnTo>
                    <a:pt x="5299467" y="5302962"/>
                  </a:lnTo>
                  <a:close/>
                </a:path>
              </a:pathLst>
            </a:custGeom>
            <a:solidFill>
              <a:srgbClr val="6AD4CC">
                <a:alpha val="19999"/>
              </a:srgbClr>
            </a:solidFill>
          </p:spPr>
          <p:txBody>
            <a:bodyPr wrap="square" lIns="0" tIns="0" rIns="0" bIns="0" rtlCol="0"/>
            <a:lstStyle/>
            <a:p/>
          </p:txBody>
        </p:sp>
        <p:sp>
          <p:nvSpPr>
            <p:cNvPr id="5" name="object 5"/>
            <p:cNvSpPr/>
            <p:nvPr/>
          </p:nvSpPr>
          <p:spPr>
            <a:xfrm>
              <a:off x="10044988" y="3159769"/>
              <a:ext cx="8029589" cy="2886059"/>
            </a:xfrm>
            <a:prstGeom prst="rect">
              <a:avLst/>
            </a:prstGeom>
            <a:blipFill>
              <a:blip r:embed="rId3" cstate="print"/>
              <a:stretch>
                <a:fillRect/>
              </a:stretch>
            </a:blipFill>
          </p:spPr>
          <p:txBody>
            <a:bodyPr wrap="square" lIns="0" tIns="0" rIns="0" bIns="0" rtlCol="0"/>
            <a:lstStyle/>
            <a:p/>
          </p:txBody>
        </p:sp>
      </p:grpSp>
      <p:sp>
        <p:nvSpPr>
          <p:cNvPr id="6" name="object 6"/>
          <p:cNvSpPr/>
          <p:nvPr/>
        </p:nvSpPr>
        <p:spPr>
          <a:xfrm>
            <a:off x="483830" y="5629244"/>
            <a:ext cx="9239249" cy="265745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112743" y="8726149"/>
            <a:ext cx="9982199" cy="1066799"/>
          </a:xfrm>
          <a:prstGeom prst="rect">
            <a:avLst/>
          </a:prstGeom>
          <a:blipFill>
            <a:blip r:embed="rId5" cstate="print"/>
            <a:stretch>
              <a:fillRect/>
            </a:stretch>
          </a:blipFill>
        </p:spPr>
        <p:txBody>
          <a:bodyPr wrap="square" lIns="0" tIns="0" rIns="0" bIns="0" rtlCol="0"/>
          <a:lstStyle/>
          <a:p/>
        </p:txBody>
      </p:sp>
      <p:sp>
        <p:nvSpPr>
          <p:cNvPr id="8" name="object 8"/>
          <p:cNvSpPr txBox="1"/>
          <p:nvPr/>
        </p:nvSpPr>
        <p:spPr>
          <a:xfrm>
            <a:off x="1016000" y="3412573"/>
            <a:ext cx="6621780" cy="558800"/>
          </a:xfrm>
          <a:prstGeom prst="rect">
            <a:avLst/>
          </a:prstGeom>
        </p:spPr>
        <p:txBody>
          <a:bodyPr wrap="square" lIns="0" tIns="12700" rIns="0" bIns="0" rtlCol="0" vert="horz">
            <a:spAutoFit/>
          </a:bodyPr>
          <a:lstStyle/>
          <a:p>
            <a:pPr marL="12700">
              <a:lnSpc>
                <a:spcPct val="100000"/>
              </a:lnSpc>
              <a:spcBef>
                <a:spcPts val="100"/>
              </a:spcBef>
            </a:pPr>
            <a:r>
              <a:rPr dirty="0" sz="3500" spc="-5">
                <a:latin typeface="DejaVu Serif"/>
                <a:cs typeface="DejaVu Serif"/>
              </a:rPr>
              <a:t>Xuất ra số lượng use,</a:t>
            </a:r>
            <a:r>
              <a:rPr dirty="0" sz="3500" spc="-75">
                <a:latin typeface="DejaVu Serif"/>
                <a:cs typeface="DejaVu Serif"/>
              </a:rPr>
              <a:t> </a:t>
            </a:r>
            <a:r>
              <a:rPr dirty="0" sz="3500" spc="-5">
                <a:latin typeface="DejaVu Serif"/>
                <a:cs typeface="DejaVu Serif"/>
              </a:rPr>
              <a:t>contact</a:t>
            </a:r>
            <a:endParaRPr sz="3500">
              <a:latin typeface="DejaVu Serif"/>
              <a:cs typeface="DejaVu Serif"/>
            </a:endParaRPr>
          </a:p>
        </p:txBody>
      </p:sp>
      <p:sp>
        <p:nvSpPr>
          <p:cNvPr id="9" name="object 9"/>
          <p:cNvSpPr txBox="1">
            <a:spLocks noGrp="1"/>
          </p:cNvSpPr>
          <p:nvPr>
            <p:ph type="title"/>
          </p:nvPr>
        </p:nvSpPr>
        <p:spPr>
          <a:xfrm>
            <a:off x="1016000" y="519726"/>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10" name="object 10"/>
          <p:cNvSpPr txBox="1"/>
          <p:nvPr/>
        </p:nvSpPr>
        <p:spPr>
          <a:xfrm>
            <a:off x="1142950" y="1428753"/>
            <a:ext cx="2480945"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3.</a:t>
            </a:r>
            <a:r>
              <a:rPr dirty="0" sz="4000" spc="-80" b="1">
                <a:solidFill>
                  <a:srgbClr val="F71B1B"/>
                </a:solidFill>
                <a:latin typeface="TeXGyreTermes"/>
                <a:cs typeface="TeXGyreTermes"/>
              </a:rPr>
              <a:t> </a:t>
            </a:r>
            <a:r>
              <a:rPr dirty="0" sz="4000" spc="-5" b="1">
                <a:solidFill>
                  <a:srgbClr val="F71B1B"/>
                </a:solidFill>
                <a:latin typeface="TeXGyreTermes"/>
                <a:cs typeface="TeXGyreTermes"/>
              </a:rPr>
              <a:t>Function</a:t>
            </a:r>
            <a:endParaRPr sz="4000">
              <a:latin typeface="TeXGyreTermes"/>
              <a:cs typeface="TeXGyreTermes"/>
            </a:endParaRPr>
          </a:p>
        </p:txBody>
      </p:sp>
      <p:sp>
        <p:nvSpPr>
          <p:cNvPr id="11" name="object 11"/>
          <p:cNvSpPr/>
          <p:nvPr/>
        </p:nvSpPr>
        <p:spPr>
          <a:xfrm>
            <a:off x="0" y="0"/>
            <a:ext cx="4658995" cy="5339080"/>
          </a:xfrm>
          <a:custGeom>
            <a:avLst/>
            <a:gdLst/>
            <a:ahLst/>
            <a:cxnLst/>
            <a:rect l="l" t="t" r="r" b="b"/>
            <a:pathLst>
              <a:path w="4658995" h="5339080">
                <a:moveTo>
                  <a:pt x="4594653" y="0"/>
                </a:moveTo>
                <a:lnTo>
                  <a:pt x="4607701" y="52312"/>
                </a:lnTo>
                <a:lnTo>
                  <a:pt x="4618169" y="99763"/>
                </a:lnTo>
                <a:lnTo>
                  <a:pt x="4627472" y="147599"/>
                </a:lnTo>
                <a:lnTo>
                  <a:pt x="4635593" y="195816"/>
                </a:lnTo>
                <a:lnTo>
                  <a:pt x="4642515" y="244406"/>
                </a:lnTo>
                <a:lnTo>
                  <a:pt x="4648218" y="293364"/>
                </a:lnTo>
                <a:lnTo>
                  <a:pt x="4652684" y="342682"/>
                </a:lnTo>
                <a:lnTo>
                  <a:pt x="4655896" y="392355"/>
                </a:lnTo>
                <a:lnTo>
                  <a:pt x="4657836" y="442376"/>
                </a:lnTo>
                <a:lnTo>
                  <a:pt x="4658485" y="492738"/>
                </a:lnTo>
                <a:lnTo>
                  <a:pt x="4657825" y="543437"/>
                </a:lnTo>
                <a:lnTo>
                  <a:pt x="4655839" y="594465"/>
                </a:lnTo>
                <a:lnTo>
                  <a:pt x="4652603" y="644742"/>
                </a:lnTo>
                <a:lnTo>
                  <a:pt x="4648295" y="694721"/>
                </a:lnTo>
                <a:lnTo>
                  <a:pt x="4642933" y="744401"/>
                </a:lnTo>
                <a:lnTo>
                  <a:pt x="4636535" y="793778"/>
                </a:lnTo>
                <a:lnTo>
                  <a:pt x="4629116" y="842853"/>
                </a:lnTo>
                <a:lnTo>
                  <a:pt x="4620694" y="891622"/>
                </a:lnTo>
                <a:lnTo>
                  <a:pt x="4611286" y="940084"/>
                </a:lnTo>
                <a:lnTo>
                  <a:pt x="4600909" y="988236"/>
                </a:lnTo>
                <a:lnTo>
                  <a:pt x="4589581" y="1036079"/>
                </a:lnTo>
                <a:lnTo>
                  <a:pt x="4577318" y="1083608"/>
                </a:lnTo>
                <a:lnTo>
                  <a:pt x="4564138" y="1130823"/>
                </a:lnTo>
                <a:lnTo>
                  <a:pt x="4550057" y="1177722"/>
                </a:lnTo>
                <a:lnTo>
                  <a:pt x="4535092" y="1224303"/>
                </a:lnTo>
                <a:lnTo>
                  <a:pt x="4519261" y="1270563"/>
                </a:lnTo>
                <a:lnTo>
                  <a:pt x="4502581" y="1316502"/>
                </a:lnTo>
                <a:lnTo>
                  <a:pt x="4485069" y="1362117"/>
                </a:lnTo>
                <a:lnTo>
                  <a:pt x="4466742" y="1407407"/>
                </a:lnTo>
                <a:lnTo>
                  <a:pt x="4447617" y="1452369"/>
                </a:lnTo>
                <a:lnTo>
                  <a:pt x="4427711" y="1497003"/>
                </a:lnTo>
                <a:lnTo>
                  <a:pt x="4407041" y="1541305"/>
                </a:lnTo>
                <a:lnTo>
                  <a:pt x="4385625" y="1585274"/>
                </a:lnTo>
                <a:lnTo>
                  <a:pt x="4363478" y="1628909"/>
                </a:lnTo>
                <a:lnTo>
                  <a:pt x="4340619" y="1672207"/>
                </a:lnTo>
                <a:lnTo>
                  <a:pt x="4317065" y="1715167"/>
                </a:lnTo>
                <a:lnTo>
                  <a:pt x="4292832" y="1757787"/>
                </a:lnTo>
                <a:lnTo>
                  <a:pt x="4267938" y="1800065"/>
                </a:lnTo>
                <a:lnTo>
                  <a:pt x="4242400" y="1841999"/>
                </a:lnTo>
                <a:lnTo>
                  <a:pt x="4216234" y="1883587"/>
                </a:lnTo>
                <a:lnTo>
                  <a:pt x="4189459" y="1924828"/>
                </a:lnTo>
                <a:lnTo>
                  <a:pt x="4162090" y="1965719"/>
                </a:lnTo>
                <a:lnTo>
                  <a:pt x="4134145" y="2006259"/>
                </a:lnTo>
                <a:lnTo>
                  <a:pt x="4105642" y="2046446"/>
                </a:lnTo>
                <a:lnTo>
                  <a:pt x="4076597" y="2086279"/>
                </a:lnTo>
                <a:lnTo>
                  <a:pt x="4047027" y="2125754"/>
                </a:lnTo>
                <a:lnTo>
                  <a:pt x="4016949" y="2164871"/>
                </a:lnTo>
                <a:lnTo>
                  <a:pt x="3986381" y="2203628"/>
                </a:lnTo>
                <a:lnTo>
                  <a:pt x="3955340" y="2242023"/>
                </a:lnTo>
                <a:lnTo>
                  <a:pt x="3923842" y="2280053"/>
                </a:lnTo>
                <a:lnTo>
                  <a:pt x="3891905" y="2317718"/>
                </a:lnTo>
                <a:lnTo>
                  <a:pt x="3859546" y="2355015"/>
                </a:lnTo>
                <a:lnTo>
                  <a:pt x="3826781" y="2391942"/>
                </a:lnTo>
                <a:lnTo>
                  <a:pt x="3793629" y="2428498"/>
                </a:lnTo>
                <a:lnTo>
                  <a:pt x="3760106" y="2464681"/>
                </a:lnTo>
                <a:lnTo>
                  <a:pt x="3726228" y="2500488"/>
                </a:lnTo>
                <a:lnTo>
                  <a:pt x="3692014" y="2535919"/>
                </a:lnTo>
                <a:lnTo>
                  <a:pt x="3657481" y="2570971"/>
                </a:lnTo>
                <a:lnTo>
                  <a:pt x="3622644" y="2605643"/>
                </a:lnTo>
                <a:lnTo>
                  <a:pt x="3587522" y="2639932"/>
                </a:lnTo>
                <a:lnTo>
                  <a:pt x="3552132" y="2673837"/>
                </a:lnTo>
                <a:lnTo>
                  <a:pt x="3516490" y="2707356"/>
                </a:lnTo>
                <a:lnTo>
                  <a:pt x="3478947" y="2742112"/>
                </a:lnTo>
                <a:lnTo>
                  <a:pt x="3441164" y="2776563"/>
                </a:lnTo>
                <a:lnTo>
                  <a:pt x="3403151" y="2810720"/>
                </a:lnTo>
                <a:lnTo>
                  <a:pt x="3364918" y="2844595"/>
                </a:lnTo>
                <a:lnTo>
                  <a:pt x="3326473" y="2878199"/>
                </a:lnTo>
                <a:lnTo>
                  <a:pt x="3287827" y="2911546"/>
                </a:lnTo>
                <a:lnTo>
                  <a:pt x="3248988" y="2944647"/>
                </a:lnTo>
                <a:lnTo>
                  <a:pt x="3209967" y="2977512"/>
                </a:lnTo>
                <a:lnTo>
                  <a:pt x="3170772" y="3010156"/>
                </a:lnTo>
                <a:lnTo>
                  <a:pt x="3131413" y="3042588"/>
                </a:lnTo>
                <a:lnTo>
                  <a:pt x="3091899" y="3074822"/>
                </a:lnTo>
                <a:lnTo>
                  <a:pt x="3052241" y="3106869"/>
                </a:lnTo>
                <a:lnTo>
                  <a:pt x="3012447" y="3138740"/>
                </a:lnTo>
                <a:lnTo>
                  <a:pt x="2972527" y="3170449"/>
                </a:lnTo>
                <a:lnTo>
                  <a:pt x="2932490" y="3202005"/>
                </a:lnTo>
                <a:lnTo>
                  <a:pt x="2892346" y="3233423"/>
                </a:lnTo>
                <a:lnTo>
                  <a:pt x="2852104" y="3264712"/>
                </a:lnTo>
                <a:lnTo>
                  <a:pt x="2811773" y="3295886"/>
                </a:lnTo>
                <a:lnTo>
                  <a:pt x="2771364" y="3326956"/>
                </a:lnTo>
                <a:lnTo>
                  <a:pt x="2730886" y="3357934"/>
                </a:lnTo>
                <a:lnTo>
                  <a:pt x="2649758" y="3419661"/>
                </a:lnTo>
                <a:lnTo>
                  <a:pt x="2243165" y="3726806"/>
                </a:lnTo>
                <a:lnTo>
                  <a:pt x="2162185" y="3788602"/>
                </a:lnTo>
                <a:lnTo>
                  <a:pt x="2121798" y="3819623"/>
                </a:lnTo>
                <a:lnTo>
                  <a:pt x="2081494" y="3850741"/>
                </a:lnTo>
                <a:lnTo>
                  <a:pt x="2041280" y="3881969"/>
                </a:lnTo>
                <a:lnTo>
                  <a:pt x="2001168" y="3913319"/>
                </a:lnTo>
                <a:lnTo>
                  <a:pt x="1961165" y="3944802"/>
                </a:lnTo>
                <a:lnTo>
                  <a:pt x="1921282" y="3976431"/>
                </a:lnTo>
                <a:lnTo>
                  <a:pt x="1881528" y="4008216"/>
                </a:lnTo>
                <a:lnTo>
                  <a:pt x="1841912" y="4040170"/>
                </a:lnTo>
                <a:lnTo>
                  <a:pt x="1802444" y="4072306"/>
                </a:lnTo>
                <a:lnTo>
                  <a:pt x="1763134" y="4104634"/>
                </a:lnTo>
                <a:lnTo>
                  <a:pt x="1723991" y="4137166"/>
                </a:lnTo>
                <a:lnTo>
                  <a:pt x="1685023" y="4169915"/>
                </a:lnTo>
                <a:lnTo>
                  <a:pt x="1646242" y="4202893"/>
                </a:lnTo>
                <a:lnTo>
                  <a:pt x="1607655" y="4236110"/>
                </a:lnTo>
                <a:lnTo>
                  <a:pt x="1569274" y="4269580"/>
                </a:lnTo>
                <a:lnTo>
                  <a:pt x="1531106" y="4303313"/>
                </a:lnTo>
                <a:lnTo>
                  <a:pt x="1493162" y="4337322"/>
                </a:lnTo>
                <a:lnTo>
                  <a:pt x="1455450" y="4371619"/>
                </a:lnTo>
                <a:lnTo>
                  <a:pt x="1417981" y="4406216"/>
                </a:lnTo>
                <a:lnTo>
                  <a:pt x="1380764" y="4441124"/>
                </a:lnTo>
                <a:lnTo>
                  <a:pt x="1270417" y="4545344"/>
                </a:lnTo>
                <a:lnTo>
                  <a:pt x="1233554" y="4580005"/>
                </a:lnTo>
                <a:lnTo>
                  <a:pt x="1196592" y="4614546"/>
                </a:lnTo>
                <a:lnTo>
                  <a:pt x="1159498" y="4648915"/>
                </a:lnTo>
                <a:lnTo>
                  <a:pt x="1122235" y="4683065"/>
                </a:lnTo>
                <a:lnTo>
                  <a:pt x="1084771" y="4716945"/>
                </a:lnTo>
                <a:lnTo>
                  <a:pt x="1047069" y="4750508"/>
                </a:lnTo>
                <a:lnTo>
                  <a:pt x="1009095" y="4783702"/>
                </a:lnTo>
                <a:lnTo>
                  <a:pt x="970815" y="4816480"/>
                </a:lnTo>
                <a:lnTo>
                  <a:pt x="932193" y="4848792"/>
                </a:lnTo>
                <a:lnTo>
                  <a:pt x="893195" y="4880588"/>
                </a:lnTo>
                <a:lnTo>
                  <a:pt x="853787" y="4911820"/>
                </a:lnTo>
                <a:lnTo>
                  <a:pt x="813932" y="4942438"/>
                </a:lnTo>
                <a:lnTo>
                  <a:pt x="773598" y="4972393"/>
                </a:lnTo>
                <a:lnTo>
                  <a:pt x="732749" y="5001636"/>
                </a:lnTo>
                <a:lnTo>
                  <a:pt x="691350" y="5030117"/>
                </a:lnTo>
                <a:lnTo>
                  <a:pt x="649367" y="5057787"/>
                </a:lnTo>
                <a:lnTo>
                  <a:pt x="606764" y="5084597"/>
                </a:lnTo>
                <a:lnTo>
                  <a:pt x="563508" y="5110498"/>
                </a:lnTo>
                <a:lnTo>
                  <a:pt x="519563" y="5135440"/>
                </a:lnTo>
                <a:lnTo>
                  <a:pt x="474895" y="5159375"/>
                </a:lnTo>
                <a:lnTo>
                  <a:pt x="429469" y="5182252"/>
                </a:lnTo>
                <a:lnTo>
                  <a:pt x="385168" y="5203416"/>
                </a:lnTo>
                <a:lnTo>
                  <a:pt x="340337" y="5223553"/>
                </a:lnTo>
                <a:lnTo>
                  <a:pt x="295004" y="5242660"/>
                </a:lnTo>
                <a:lnTo>
                  <a:pt x="249200" y="5260737"/>
                </a:lnTo>
                <a:lnTo>
                  <a:pt x="202954" y="5277781"/>
                </a:lnTo>
                <a:lnTo>
                  <a:pt x="156295" y="5293790"/>
                </a:lnTo>
                <a:lnTo>
                  <a:pt x="109252" y="5308763"/>
                </a:lnTo>
                <a:lnTo>
                  <a:pt x="61856" y="5322699"/>
                </a:lnTo>
                <a:lnTo>
                  <a:pt x="14135" y="5335595"/>
                </a:lnTo>
                <a:lnTo>
                  <a:pt x="0" y="5339085"/>
                </a:lnTo>
                <a:lnTo>
                  <a:pt x="0" y="0"/>
                </a:lnTo>
                <a:lnTo>
                  <a:pt x="4594653" y="0"/>
                </a:lnTo>
                <a:close/>
              </a:path>
            </a:pathLst>
          </a:custGeom>
          <a:solidFill>
            <a:srgbClr val="FF904D">
              <a:alpha val="19999"/>
            </a:srgbClr>
          </a:solid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23382"/>
            <a:ext cx="17984470" cy="6463665"/>
            <a:chOff x="0" y="3823382"/>
            <a:chExt cx="17984470" cy="6463665"/>
          </a:xfrm>
        </p:grpSpPr>
        <p:sp>
          <p:nvSpPr>
            <p:cNvPr id="3" name="object 3"/>
            <p:cNvSpPr/>
            <p:nvPr/>
          </p:nvSpPr>
          <p:spPr>
            <a:xfrm>
              <a:off x="1028700" y="3823382"/>
              <a:ext cx="10639409" cy="3821032"/>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1669328" y="5725362"/>
              <a:ext cx="6315059" cy="4333859"/>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6048172" y="7891284"/>
              <a:ext cx="4777740" cy="1308100"/>
            </a:xfrm>
            <a:custGeom>
              <a:avLst/>
              <a:gdLst/>
              <a:ahLst/>
              <a:cxnLst/>
              <a:rect l="l" t="t" r="r" b="b"/>
              <a:pathLst>
                <a:path w="4777740" h="1308100">
                  <a:moveTo>
                    <a:pt x="4777435" y="495300"/>
                  </a:moveTo>
                  <a:lnTo>
                    <a:pt x="4768672" y="469900"/>
                  </a:lnTo>
                  <a:lnTo>
                    <a:pt x="4730928" y="381000"/>
                  </a:lnTo>
                  <a:lnTo>
                    <a:pt x="4720374" y="368300"/>
                  </a:lnTo>
                  <a:lnTo>
                    <a:pt x="4707775" y="342900"/>
                  </a:lnTo>
                  <a:lnTo>
                    <a:pt x="4693488" y="330200"/>
                  </a:lnTo>
                  <a:lnTo>
                    <a:pt x="4677905" y="304800"/>
                  </a:lnTo>
                  <a:lnTo>
                    <a:pt x="4671885" y="304800"/>
                  </a:lnTo>
                  <a:lnTo>
                    <a:pt x="4665434" y="292100"/>
                  </a:lnTo>
                  <a:lnTo>
                    <a:pt x="4649597" y="292100"/>
                  </a:lnTo>
                  <a:lnTo>
                    <a:pt x="4635119" y="279400"/>
                  </a:lnTo>
                  <a:lnTo>
                    <a:pt x="4616767" y="266700"/>
                  </a:lnTo>
                  <a:lnTo>
                    <a:pt x="4417072" y="266700"/>
                  </a:lnTo>
                  <a:lnTo>
                    <a:pt x="4312437" y="279400"/>
                  </a:lnTo>
                  <a:lnTo>
                    <a:pt x="4298620" y="266700"/>
                  </a:lnTo>
                  <a:lnTo>
                    <a:pt x="4191050" y="266700"/>
                  </a:lnTo>
                  <a:lnTo>
                    <a:pt x="4181284" y="254000"/>
                  </a:lnTo>
                  <a:lnTo>
                    <a:pt x="4113060" y="254000"/>
                  </a:lnTo>
                  <a:lnTo>
                    <a:pt x="3970223" y="215900"/>
                  </a:lnTo>
                  <a:lnTo>
                    <a:pt x="3923220" y="215900"/>
                  </a:lnTo>
                  <a:lnTo>
                    <a:pt x="3876548" y="203200"/>
                  </a:lnTo>
                  <a:lnTo>
                    <a:pt x="3830218" y="177800"/>
                  </a:lnTo>
                  <a:lnTo>
                    <a:pt x="3693388" y="139700"/>
                  </a:lnTo>
                  <a:lnTo>
                    <a:pt x="3648532" y="114300"/>
                  </a:lnTo>
                  <a:lnTo>
                    <a:pt x="3639197" y="114300"/>
                  </a:lnTo>
                  <a:lnTo>
                    <a:pt x="3629787" y="101600"/>
                  </a:lnTo>
                  <a:lnTo>
                    <a:pt x="3610902" y="101600"/>
                  </a:lnTo>
                  <a:lnTo>
                    <a:pt x="3599497" y="88900"/>
                  </a:lnTo>
                  <a:lnTo>
                    <a:pt x="3577069" y="88900"/>
                  </a:lnTo>
                  <a:lnTo>
                    <a:pt x="3567379" y="101600"/>
                  </a:lnTo>
                  <a:lnTo>
                    <a:pt x="3562718" y="114300"/>
                  </a:lnTo>
                  <a:lnTo>
                    <a:pt x="3561778" y="114300"/>
                  </a:lnTo>
                  <a:lnTo>
                    <a:pt x="3564001" y="127000"/>
                  </a:lnTo>
                  <a:lnTo>
                    <a:pt x="3568814" y="139700"/>
                  </a:lnTo>
                  <a:lnTo>
                    <a:pt x="3590188" y="165100"/>
                  </a:lnTo>
                  <a:lnTo>
                    <a:pt x="3605606" y="203200"/>
                  </a:lnTo>
                  <a:lnTo>
                    <a:pt x="3620173" y="241300"/>
                  </a:lnTo>
                  <a:lnTo>
                    <a:pt x="3650196" y="279400"/>
                  </a:lnTo>
                  <a:lnTo>
                    <a:pt x="3692423" y="317500"/>
                  </a:lnTo>
                  <a:lnTo>
                    <a:pt x="3739438" y="342900"/>
                  </a:lnTo>
                  <a:lnTo>
                    <a:pt x="3787076" y="355600"/>
                  </a:lnTo>
                  <a:lnTo>
                    <a:pt x="3884091" y="406400"/>
                  </a:lnTo>
                  <a:lnTo>
                    <a:pt x="3983240" y="431800"/>
                  </a:lnTo>
                  <a:lnTo>
                    <a:pt x="4033545" y="457200"/>
                  </a:lnTo>
                  <a:lnTo>
                    <a:pt x="4187037" y="495300"/>
                  </a:lnTo>
                  <a:lnTo>
                    <a:pt x="4221937" y="495300"/>
                  </a:lnTo>
                  <a:lnTo>
                    <a:pt x="4232897" y="508000"/>
                  </a:lnTo>
                  <a:lnTo>
                    <a:pt x="4241571" y="508000"/>
                  </a:lnTo>
                  <a:lnTo>
                    <a:pt x="4243959" y="520700"/>
                  </a:lnTo>
                  <a:lnTo>
                    <a:pt x="4241724" y="533400"/>
                  </a:lnTo>
                  <a:lnTo>
                    <a:pt x="4224007" y="533400"/>
                  </a:lnTo>
                  <a:lnTo>
                    <a:pt x="4213415" y="546100"/>
                  </a:lnTo>
                  <a:lnTo>
                    <a:pt x="4204639" y="546100"/>
                  </a:lnTo>
                  <a:lnTo>
                    <a:pt x="4197616" y="558800"/>
                  </a:lnTo>
                  <a:lnTo>
                    <a:pt x="4173918" y="558800"/>
                  </a:lnTo>
                  <a:lnTo>
                    <a:pt x="4164050" y="571500"/>
                  </a:lnTo>
                  <a:lnTo>
                    <a:pt x="4156405" y="584200"/>
                  </a:lnTo>
                  <a:lnTo>
                    <a:pt x="4152290" y="571500"/>
                  </a:lnTo>
                  <a:lnTo>
                    <a:pt x="4149598" y="584200"/>
                  </a:lnTo>
                  <a:lnTo>
                    <a:pt x="4125976" y="584200"/>
                  </a:lnTo>
                  <a:lnTo>
                    <a:pt x="4116628" y="596900"/>
                  </a:lnTo>
                  <a:lnTo>
                    <a:pt x="4109110" y="596900"/>
                  </a:lnTo>
                  <a:lnTo>
                    <a:pt x="4100982" y="609600"/>
                  </a:lnTo>
                  <a:lnTo>
                    <a:pt x="4077043" y="609600"/>
                  </a:lnTo>
                  <a:lnTo>
                    <a:pt x="3982770" y="660400"/>
                  </a:lnTo>
                  <a:lnTo>
                    <a:pt x="3935704" y="673100"/>
                  </a:lnTo>
                  <a:lnTo>
                    <a:pt x="3841483" y="723900"/>
                  </a:lnTo>
                  <a:lnTo>
                    <a:pt x="3794252" y="736600"/>
                  </a:lnTo>
                  <a:lnTo>
                    <a:pt x="3746881" y="762000"/>
                  </a:lnTo>
                  <a:lnTo>
                    <a:pt x="3646030" y="812800"/>
                  </a:lnTo>
                  <a:lnTo>
                    <a:pt x="3595408" y="825500"/>
                  </a:lnTo>
                  <a:lnTo>
                    <a:pt x="3494049" y="876300"/>
                  </a:lnTo>
                  <a:lnTo>
                    <a:pt x="3443401" y="889000"/>
                  </a:lnTo>
                  <a:lnTo>
                    <a:pt x="3422294" y="901700"/>
                  </a:lnTo>
                  <a:lnTo>
                    <a:pt x="3401199" y="901700"/>
                  </a:lnTo>
                  <a:lnTo>
                    <a:pt x="3380194" y="914400"/>
                  </a:lnTo>
                  <a:lnTo>
                    <a:pt x="3359391" y="914400"/>
                  </a:lnTo>
                  <a:lnTo>
                    <a:pt x="3311829" y="927100"/>
                  </a:lnTo>
                  <a:lnTo>
                    <a:pt x="3264154" y="952500"/>
                  </a:lnTo>
                  <a:lnTo>
                    <a:pt x="3072028" y="1003300"/>
                  </a:lnTo>
                  <a:lnTo>
                    <a:pt x="3023654" y="1003300"/>
                  </a:lnTo>
                  <a:lnTo>
                    <a:pt x="2877667" y="1041400"/>
                  </a:lnTo>
                  <a:lnTo>
                    <a:pt x="2828721" y="1041400"/>
                  </a:lnTo>
                  <a:lnTo>
                    <a:pt x="2779623" y="1054100"/>
                  </a:lnTo>
                  <a:lnTo>
                    <a:pt x="2730373" y="1054100"/>
                  </a:lnTo>
                  <a:lnTo>
                    <a:pt x="2680982" y="1066800"/>
                  </a:lnTo>
                  <a:lnTo>
                    <a:pt x="2481389" y="1066800"/>
                  </a:lnTo>
                  <a:lnTo>
                    <a:pt x="2430869" y="1079500"/>
                  </a:lnTo>
                  <a:lnTo>
                    <a:pt x="2214321" y="1079500"/>
                  </a:lnTo>
                  <a:lnTo>
                    <a:pt x="2199690" y="1066800"/>
                  </a:lnTo>
                  <a:lnTo>
                    <a:pt x="2184908" y="1079500"/>
                  </a:lnTo>
                  <a:lnTo>
                    <a:pt x="2170036" y="1079500"/>
                  </a:lnTo>
                  <a:lnTo>
                    <a:pt x="2156345" y="1066800"/>
                  </a:lnTo>
                  <a:lnTo>
                    <a:pt x="2128342" y="1066800"/>
                  </a:lnTo>
                  <a:lnTo>
                    <a:pt x="2114143" y="1079500"/>
                  </a:lnTo>
                  <a:lnTo>
                    <a:pt x="2101545" y="1066800"/>
                  </a:lnTo>
                  <a:lnTo>
                    <a:pt x="2016861" y="1066800"/>
                  </a:lnTo>
                  <a:lnTo>
                    <a:pt x="2007831" y="1054100"/>
                  </a:lnTo>
                  <a:lnTo>
                    <a:pt x="1930285" y="1054100"/>
                  </a:lnTo>
                  <a:lnTo>
                    <a:pt x="1882038" y="1041400"/>
                  </a:lnTo>
                  <a:lnTo>
                    <a:pt x="1834019" y="1041400"/>
                  </a:lnTo>
                  <a:lnTo>
                    <a:pt x="1786661" y="1028700"/>
                  </a:lnTo>
                  <a:lnTo>
                    <a:pt x="1775396" y="1028700"/>
                  </a:lnTo>
                  <a:lnTo>
                    <a:pt x="1775155" y="1041400"/>
                  </a:lnTo>
                  <a:lnTo>
                    <a:pt x="1785226" y="1041400"/>
                  </a:lnTo>
                  <a:lnTo>
                    <a:pt x="1800275" y="1054100"/>
                  </a:lnTo>
                  <a:lnTo>
                    <a:pt x="1797050" y="1054100"/>
                  </a:lnTo>
                  <a:lnTo>
                    <a:pt x="1793468" y="1066800"/>
                  </a:lnTo>
                  <a:lnTo>
                    <a:pt x="1780755" y="1066800"/>
                  </a:lnTo>
                  <a:lnTo>
                    <a:pt x="1437106" y="977900"/>
                  </a:lnTo>
                  <a:lnTo>
                    <a:pt x="1389024" y="952500"/>
                  </a:lnTo>
                  <a:lnTo>
                    <a:pt x="1293482" y="927100"/>
                  </a:lnTo>
                  <a:lnTo>
                    <a:pt x="1245997" y="901700"/>
                  </a:lnTo>
                  <a:lnTo>
                    <a:pt x="1198702" y="889000"/>
                  </a:lnTo>
                  <a:lnTo>
                    <a:pt x="1148003" y="863600"/>
                  </a:lnTo>
                  <a:lnTo>
                    <a:pt x="1018489" y="787400"/>
                  </a:lnTo>
                  <a:lnTo>
                    <a:pt x="888949" y="723900"/>
                  </a:lnTo>
                  <a:lnTo>
                    <a:pt x="845794" y="698500"/>
                  </a:lnTo>
                  <a:lnTo>
                    <a:pt x="840955" y="698500"/>
                  </a:lnTo>
                  <a:lnTo>
                    <a:pt x="837374" y="685800"/>
                  </a:lnTo>
                  <a:lnTo>
                    <a:pt x="825906" y="685800"/>
                  </a:lnTo>
                  <a:lnTo>
                    <a:pt x="820356" y="673100"/>
                  </a:lnTo>
                  <a:lnTo>
                    <a:pt x="796518" y="673100"/>
                  </a:lnTo>
                  <a:lnTo>
                    <a:pt x="793661" y="660400"/>
                  </a:lnTo>
                  <a:lnTo>
                    <a:pt x="780224" y="660400"/>
                  </a:lnTo>
                  <a:lnTo>
                    <a:pt x="777354" y="647700"/>
                  </a:lnTo>
                  <a:lnTo>
                    <a:pt x="764095" y="647700"/>
                  </a:lnTo>
                  <a:lnTo>
                    <a:pt x="761415" y="635000"/>
                  </a:lnTo>
                  <a:lnTo>
                    <a:pt x="745464" y="635000"/>
                  </a:lnTo>
                  <a:lnTo>
                    <a:pt x="740092" y="622300"/>
                  </a:lnTo>
                  <a:lnTo>
                    <a:pt x="716089" y="622300"/>
                  </a:lnTo>
                  <a:lnTo>
                    <a:pt x="713587" y="609600"/>
                  </a:lnTo>
                  <a:lnTo>
                    <a:pt x="700151" y="609600"/>
                  </a:lnTo>
                  <a:lnTo>
                    <a:pt x="697636" y="596900"/>
                  </a:lnTo>
                  <a:lnTo>
                    <a:pt x="684199" y="596900"/>
                  </a:lnTo>
                  <a:lnTo>
                    <a:pt x="681875" y="584200"/>
                  </a:lnTo>
                  <a:lnTo>
                    <a:pt x="668439" y="584200"/>
                  </a:lnTo>
                  <a:lnTo>
                    <a:pt x="666102" y="571500"/>
                  </a:lnTo>
                  <a:lnTo>
                    <a:pt x="652856" y="571500"/>
                  </a:lnTo>
                  <a:lnTo>
                    <a:pt x="650341" y="558800"/>
                  </a:lnTo>
                  <a:lnTo>
                    <a:pt x="637260" y="558800"/>
                  </a:lnTo>
                  <a:lnTo>
                    <a:pt x="499859" y="444500"/>
                  </a:lnTo>
                  <a:lnTo>
                    <a:pt x="478980" y="444500"/>
                  </a:lnTo>
                  <a:lnTo>
                    <a:pt x="460489" y="419100"/>
                  </a:lnTo>
                  <a:lnTo>
                    <a:pt x="426237" y="393700"/>
                  </a:lnTo>
                  <a:lnTo>
                    <a:pt x="427126" y="393700"/>
                  </a:lnTo>
                  <a:lnTo>
                    <a:pt x="428739" y="381000"/>
                  </a:lnTo>
                  <a:lnTo>
                    <a:pt x="443064" y="381000"/>
                  </a:lnTo>
                  <a:lnTo>
                    <a:pt x="431330" y="368300"/>
                  </a:lnTo>
                  <a:lnTo>
                    <a:pt x="419176" y="355600"/>
                  </a:lnTo>
                  <a:lnTo>
                    <a:pt x="405714" y="342900"/>
                  </a:lnTo>
                  <a:lnTo>
                    <a:pt x="390042" y="330200"/>
                  </a:lnTo>
                  <a:lnTo>
                    <a:pt x="386105" y="330200"/>
                  </a:lnTo>
                  <a:lnTo>
                    <a:pt x="381622" y="317500"/>
                  </a:lnTo>
                  <a:lnTo>
                    <a:pt x="377329" y="317500"/>
                  </a:lnTo>
                  <a:lnTo>
                    <a:pt x="383590" y="330200"/>
                  </a:lnTo>
                  <a:lnTo>
                    <a:pt x="376250" y="330200"/>
                  </a:lnTo>
                  <a:lnTo>
                    <a:pt x="371055" y="317500"/>
                  </a:lnTo>
                  <a:lnTo>
                    <a:pt x="370649" y="317500"/>
                  </a:lnTo>
                  <a:lnTo>
                    <a:pt x="366306" y="304800"/>
                  </a:lnTo>
                  <a:lnTo>
                    <a:pt x="360349" y="304800"/>
                  </a:lnTo>
                  <a:lnTo>
                    <a:pt x="352958" y="292100"/>
                  </a:lnTo>
                  <a:lnTo>
                    <a:pt x="351701" y="292100"/>
                  </a:lnTo>
                  <a:lnTo>
                    <a:pt x="347764" y="279400"/>
                  </a:lnTo>
                  <a:lnTo>
                    <a:pt x="336473" y="279400"/>
                  </a:lnTo>
                  <a:lnTo>
                    <a:pt x="332181" y="266700"/>
                  </a:lnTo>
                  <a:lnTo>
                    <a:pt x="323227" y="266700"/>
                  </a:lnTo>
                  <a:lnTo>
                    <a:pt x="324294" y="279400"/>
                  </a:lnTo>
                  <a:lnTo>
                    <a:pt x="323938" y="279400"/>
                  </a:lnTo>
                  <a:lnTo>
                    <a:pt x="323037" y="266700"/>
                  </a:lnTo>
                  <a:lnTo>
                    <a:pt x="316776" y="266700"/>
                  </a:lnTo>
                  <a:lnTo>
                    <a:pt x="306857" y="254000"/>
                  </a:lnTo>
                  <a:lnTo>
                    <a:pt x="295605" y="228600"/>
                  </a:lnTo>
                  <a:lnTo>
                    <a:pt x="282994" y="228600"/>
                  </a:lnTo>
                  <a:lnTo>
                    <a:pt x="268935" y="215900"/>
                  </a:lnTo>
                  <a:lnTo>
                    <a:pt x="261785" y="203200"/>
                  </a:lnTo>
                  <a:lnTo>
                    <a:pt x="254114" y="190500"/>
                  </a:lnTo>
                  <a:lnTo>
                    <a:pt x="245313" y="190500"/>
                  </a:lnTo>
                  <a:lnTo>
                    <a:pt x="234721" y="177800"/>
                  </a:lnTo>
                  <a:lnTo>
                    <a:pt x="231571" y="177800"/>
                  </a:lnTo>
                  <a:lnTo>
                    <a:pt x="226822" y="165100"/>
                  </a:lnTo>
                  <a:lnTo>
                    <a:pt x="221094" y="165100"/>
                  </a:lnTo>
                  <a:lnTo>
                    <a:pt x="215023" y="152400"/>
                  </a:lnTo>
                  <a:lnTo>
                    <a:pt x="185724" y="114300"/>
                  </a:lnTo>
                  <a:lnTo>
                    <a:pt x="155473" y="76200"/>
                  </a:lnTo>
                  <a:lnTo>
                    <a:pt x="126873" y="38100"/>
                  </a:lnTo>
                  <a:lnTo>
                    <a:pt x="102514" y="0"/>
                  </a:lnTo>
                  <a:lnTo>
                    <a:pt x="89357" y="0"/>
                  </a:lnTo>
                  <a:lnTo>
                    <a:pt x="75311" y="12700"/>
                  </a:lnTo>
                  <a:lnTo>
                    <a:pt x="63436" y="25400"/>
                  </a:lnTo>
                  <a:lnTo>
                    <a:pt x="56832" y="38100"/>
                  </a:lnTo>
                  <a:lnTo>
                    <a:pt x="53962" y="38100"/>
                  </a:lnTo>
                  <a:lnTo>
                    <a:pt x="55575" y="50800"/>
                  </a:lnTo>
                  <a:lnTo>
                    <a:pt x="25730" y="50800"/>
                  </a:lnTo>
                  <a:lnTo>
                    <a:pt x="19926" y="63500"/>
                  </a:lnTo>
                  <a:lnTo>
                    <a:pt x="3314" y="88900"/>
                  </a:lnTo>
                  <a:lnTo>
                    <a:pt x="0" y="114300"/>
                  </a:lnTo>
                  <a:lnTo>
                    <a:pt x="6426" y="139700"/>
                  </a:lnTo>
                  <a:lnTo>
                    <a:pt x="19037" y="165100"/>
                  </a:lnTo>
                  <a:lnTo>
                    <a:pt x="47371" y="215900"/>
                  </a:lnTo>
                  <a:lnTo>
                    <a:pt x="77762" y="254000"/>
                  </a:lnTo>
                  <a:lnTo>
                    <a:pt x="109969" y="292100"/>
                  </a:lnTo>
                  <a:lnTo>
                    <a:pt x="143738" y="342900"/>
                  </a:lnTo>
                  <a:lnTo>
                    <a:pt x="178841" y="381000"/>
                  </a:lnTo>
                  <a:lnTo>
                    <a:pt x="251117" y="457200"/>
                  </a:lnTo>
                  <a:lnTo>
                    <a:pt x="287769" y="495300"/>
                  </a:lnTo>
                  <a:lnTo>
                    <a:pt x="324967" y="520700"/>
                  </a:lnTo>
                  <a:lnTo>
                    <a:pt x="362737" y="558800"/>
                  </a:lnTo>
                  <a:lnTo>
                    <a:pt x="401040" y="596900"/>
                  </a:lnTo>
                  <a:lnTo>
                    <a:pt x="439902" y="622300"/>
                  </a:lnTo>
                  <a:lnTo>
                    <a:pt x="479298" y="660400"/>
                  </a:lnTo>
                  <a:lnTo>
                    <a:pt x="519239" y="685800"/>
                  </a:lnTo>
                  <a:lnTo>
                    <a:pt x="559727" y="723900"/>
                  </a:lnTo>
                  <a:lnTo>
                    <a:pt x="600735" y="749300"/>
                  </a:lnTo>
                  <a:lnTo>
                    <a:pt x="642277" y="787400"/>
                  </a:lnTo>
                  <a:lnTo>
                    <a:pt x="726960" y="838200"/>
                  </a:lnTo>
                  <a:lnTo>
                    <a:pt x="813714" y="889000"/>
                  </a:lnTo>
                  <a:lnTo>
                    <a:pt x="947724" y="965200"/>
                  </a:lnTo>
                  <a:lnTo>
                    <a:pt x="1039609" y="1016000"/>
                  </a:lnTo>
                  <a:lnTo>
                    <a:pt x="1086307" y="1028700"/>
                  </a:lnTo>
                  <a:lnTo>
                    <a:pt x="1181481" y="1079500"/>
                  </a:lnTo>
                  <a:lnTo>
                    <a:pt x="1229550" y="1092200"/>
                  </a:lnTo>
                  <a:lnTo>
                    <a:pt x="1277696" y="1117600"/>
                  </a:lnTo>
                  <a:lnTo>
                    <a:pt x="1325918" y="1130300"/>
                  </a:lnTo>
                  <a:lnTo>
                    <a:pt x="1374228" y="1155700"/>
                  </a:lnTo>
                  <a:lnTo>
                    <a:pt x="1812493" y="1270000"/>
                  </a:lnTo>
                  <a:lnTo>
                    <a:pt x="1861566" y="1270000"/>
                  </a:lnTo>
                  <a:lnTo>
                    <a:pt x="1910727" y="1282700"/>
                  </a:lnTo>
                  <a:lnTo>
                    <a:pt x="1959952" y="1282700"/>
                  </a:lnTo>
                  <a:lnTo>
                    <a:pt x="2009254" y="1295400"/>
                  </a:lnTo>
                  <a:lnTo>
                    <a:pt x="2108085" y="1295400"/>
                  </a:lnTo>
                  <a:lnTo>
                    <a:pt x="2157603" y="1308100"/>
                  </a:lnTo>
                  <a:lnTo>
                    <a:pt x="2456243" y="1308100"/>
                  </a:lnTo>
                  <a:lnTo>
                    <a:pt x="2506268" y="1295400"/>
                  </a:lnTo>
                  <a:lnTo>
                    <a:pt x="2606510" y="1295400"/>
                  </a:lnTo>
                  <a:lnTo>
                    <a:pt x="2656738" y="1282700"/>
                  </a:lnTo>
                  <a:lnTo>
                    <a:pt x="2707043" y="1282700"/>
                  </a:lnTo>
                  <a:lnTo>
                    <a:pt x="2757398" y="1270000"/>
                  </a:lnTo>
                  <a:lnTo>
                    <a:pt x="2807830" y="1270000"/>
                  </a:lnTo>
                  <a:lnTo>
                    <a:pt x="2858338" y="1257300"/>
                  </a:lnTo>
                  <a:lnTo>
                    <a:pt x="2908897" y="1257300"/>
                  </a:lnTo>
                  <a:lnTo>
                    <a:pt x="3010230" y="1231900"/>
                  </a:lnTo>
                  <a:lnTo>
                    <a:pt x="3351060" y="1143000"/>
                  </a:lnTo>
                  <a:lnTo>
                    <a:pt x="3398774" y="1117600"/>
                  </a:lnTo>
                  <a:lnTo>
                    <a:pt x="3493579" y="1092200"/>
                  </a:lnTo>
                  <a:lnTo>
                    <a:pt x="3517125" y="1079500"/>
                  </a:lnTo>
                  <a:lnTo>
                    <a:pt x="3540683" y="1066800"/>
                  </a:lnTo>
                  <a:lnTo>
                    <a:pt x="3587623" y="1054100"/>
                  </a:lnTo>
                  <a:lnTo>
                    <a:pt x="3634397" y="1028700"/>
                  </a:lnTo>
                  <a:lnTo>
                    <a:pt x="3681018" y="1016000"/>
                  </a:lnTo>
                  <a:lnTo>
                    <a:pt x="3727500" y="990600"/>
                  </a:lnTo>
                  <a:lnTo>
                    <a:pt x="3773843" y="977900"/>
                  </a:lnTo>
                  <a:lnTo>
                    <a:pt x="3866184" y="927100"/>
                  </a:lnTo>
                  <a:lnTo>
                    <a:pt x="3910380" y="914400"/>
                  </a:lnTo>
                  <a:lnTo>
                    <a:pt x="3954361" y="889000"/>
                  </a:lnTo>
                  <a:lnTo>
                    <a:pt x="3998163" y="876300"/>
                  </a:lnTo>
                  <a:lnTo>
                    <a:pt x="4128757" y="800100"/>
                  </a:lnTo>
                  <a:lnTo>
                    <a:pt x="4172140" y="787400"/>
                  </a:lnTo>
                  <a:lnTo>
                    <a:pt x="4258869" y="736600"/>
                  </a:lnTo>
                  <a:lnTo>
                    <a:pt x="4302277" y="723900"/>
                  </a:lnTo>
                  <a:lnTo>
                    <a:pt x="4345762" y="698500"/>
                  </a:lnTo>
                  <a:lnTo>
                    <a:pt x="4350245" y="685800"/>
                  </a:lnTo>
                  <a:lnTo>
                    <a:pt x="4366907" y="685800"/>
                  </a:lnTo>
                  <a:lnTo>
                    <a:pt x="4375683" y="673100"/>
                  </a:lnTo>
                  <a:lnTo>
                    <a:pt x="4382135" y="685800"/>
                  </a:lnTo>
                  <a:lnTo>
                    <a:pt x="4383925" y="685800"/>
                  </a:lnTo>
                  <a:lnTo>
                    <a:pt x="4378185" y="698500"/>
                  </a:lnTo>
                  <a:lnTo>
                    <a:pt x="4352810" y="736600"/>
                  </a:lnTo>
                  <a:lnTo>
                    <a:pt x="4323727" y="787400"/>
                  </a:lnTo>
                  <a:lnTo>
                    <a:pt x="4291825" y="825500"/>
                  </a:lnTo>
                  <a:lnTo>
                    <a:pt x="4257980" y="863600"/>
                  </a:lnTo>
                  <a:lnTo>
                    <a:pt x="4235132" y="889000"/>
                  </a:lnTo>
                  <a:lnTo>
                    <a:pt x="4214355" y="914400"/>
                  </a:lnTo>
                  <a:lnTo>
                    <a:pt x="4196410" y="952500"/>
                  </a:lnTo>
                  <a:lnTo>
                    <a:pt x="4182021" y="977900"/>
                  </a:lnTo>
                  <a:lnTo>
                    <a:pt x="4148874" y="1028700"/>
                  </a:lnTo>
                  <a:lnTo>
                    <a:pt x="4131449" y="1066800"/>
                  </a:lnTo>
                  <a:lnTo>
                    <a:pt x="4129621" y="1117600"/>
                  </a:lnTo>
                  <a:lnTo>
                    <a:pt x="4143235" y="1168400"/>
                  </a:lnTo>
                  <a:lnTo>
                    <a:pt x="4172166" y="1206500"/>
                  </a:lnTo>
                  <a:lnTo>
                    <a:pt x="4218178" y="1181100"/>
                  </a:lnTo>
                  <a:lnTo>
                    <a:pt x="4261320" y="1168400"/>
                  </a:lnTo>
                  <a:lnTo>
                    <a:pt x="4301820" y="1143000"/>
                  </a:lnTo>
                  <a:lnTo>
                    <a:pt x="4339882" y="1104900"/>
                  </a:lnTo>
                  <a:lnTo>
                    <a:pt x="4375734" y="1079500"/>
                  </a:lnTo>
                  <a:lnTo>
                    <a:pt x="4409605" y="1041400"/>
                  </a:lnTo>
                  <a:lnTo>
                    <a:pt x="4441710" y="1016000"/>
                  </a:lnTo>
                  <a:lnTo>
                    <a:pt x="4472279" y="977900"/>
                  </a:lnTo>
                  <a:lnTo>
                    <a:pt x="4501515" y="939800"/>
                  </a:lnTo>
                  <a:lnTo>
                    <a:pt x="4529645" y="901700"/>
                  </a:lnTo>
                  <a:lnTo>
                    <a:pt x="4556899" y="863600"/>
                  </a:lnTo>
                  <a:lnTo>
                    <a:pt x="4583493" y="812800"/>
                  </a:lnTo>
                  <a:lnTo>
                    <a:pt x="4613580" y="774700"/>
                  </a:lnTo>
                  <a:lnTo>
                    <a:pt x="4644695" y="723900"/>
                  </a:lnTo>
                  <a:lnTo>
                    <a:pt x="4686973" y="673100"/>
                  </a:lnTo>
                  <a:lnTo>
                    <a:pt x="4708182" y="647700"/>
                  </a:lnTo>
                  <a:lnTo>
                    <a:pt x="4744301" y="584200"/>
                  </a:lnTo>
                  <a:lnTo>
                    <a:pt x="4766843" y="558800"/>
                  </a:lnTo>
                  <a:lnTo>
                    <a:pt x="4777359" y="520700"/>
                  </a:lnTo>
                  <a:lnTo>
                    <a:pt x="4777435" y="495300"/>
                  </a:lnTo>
                  <a:close/>
                </a:path>
              </a:pathLst>
            </a:custGeom>
            <a:solidFill>
              <a:srgbClr val="216699"/>
            </a:solidFill>
          </p:spPr>
          <p:txBody>
            <a:bodyPr wrap="square" lIns="0" tIns="0" rIns="0" bIns="0" rtlCol="0"/>
            <a:lstStyle/>
            <a:p/>
          </p:txBody>
        </p:sp>
        <p:sp>
          <p:nvSpPr>
            <p:cNvPr id="6" name="object 6"/>
            <p:cNvSpPr/>
            <p:nvPr/>
          </p:nvSpPr>
          <p:spPr>
            <a:xfrm>
              <a:off x="0" y="6507942"/>
              <a:ext cx="3278504" cy="3779520"/>
            </a:xfrm>
            <a:custGeom>
              <a:avLst/>
              <a:gdLst/>
              <a:ahLst/>
              <a:cxnLst/>
              <a:rect l="l" t="t" r="r" b="b"/>
              <a:pathLst>
                <a:path w="3278504" h="3779520">
                  <a:moveTo>
                    <a:pt x="1618727" y="408180"/>
                  </a:moveTo>
                  <a:lnTo>
                    <a:pt x="1664187" y="429362"/>
                  </a:lnTo>
                  <a:lnTo>
                    <a:pt x="1709380" y="451119"/>
                  </a:lnTo>
                  <a:lnTo>
                    <a:pt x="1754298" y="473454"/>
                  </a:lnTo>
                  <a:lnTo>
                    <a:pt x="1798934" y="496374"/>
                  </a:lnTo>
                  <a:lnTo>
                    <a:pt x="1843280" y="519881"/>
                  </a:lnTo>
                  <a:lnTo>
                    <a:pt x="1887330" y="543982"/>
                  </a:lnTo>
                  <a:lnTo>
                    <a:pt x="1931074" y="568680"/>
                  </a:lnTo>
                  <a:lnTo>
                    <a:pt x="1974507" y="593981"/>
                  </a:lnTo>
                  <a:lnTo>
                    <a:pt x="2017620" y="619888"/>
                  </a:lnTo>
                  <a:lnTo>
                    <a:pt x="2060406" y="646406"/>
                  </a:lnTo>
                  <a:lnTo>
                    <a:pt x="2102857" y="673540"/>
                  </a:lnTo>
                  <a:lnTo>
                    <a:pt x="2144967" y="701294"/>
                  </a:lnTo>
                  <a:lnTo>
                    <a:pt x="2186727" y="729674"/>
                  </a:lnTo>
                  <a:lnTo>
                    <a:pt x="2228130" y="758683"/>
                  </a:lnTo>
                  <a:lnTo>
                    <a:pt x="2268457" y="788042"/>
                  </a:lnTo>
                  <a:lnTo>
                    <a:pt x="2308270" y="818013"/>
                  </a:lnTo>
                  <a:lnTo>
                    <a:pt x="2347553" y="848591"/>
                  </a:lnTo>
                  <a:lnTo>
                    <a:pt x="2386287" y="879769"/>
                  </a:lnTo>
                  <a:lnTo>
                    <a:pt x="2424454" y="911541"/>
                  </a:lnTo>
                  <a:lnTo>
                    <a:pt x="2462035" y="943900"/>
                  </a:lnTo>
                  <a:lnTo>
                    <a:pt x="2499013" y="976841"/>
                  </a:lnTo>
                  <a:lnTo>
                    <a:pt x="2535369" y="1010357"/>
                  </a:lnTo>
                  <a:lnTo>
                    <a:pt x="2571086" y="1044442"/>
                  </a:lnTo>
                  <a:lnTo>
                    <a:pt x="2606146" y="1079088"/>
                  </a:lnTo>
                  <a:lnTo>
                    <a:pt x="2640529" y="1114291"/>
                  </a:lnTo>
                  <a:lnTo>
                    <a:pt x="2674219" y="1150044"/>
                  </a:lnTo>
                  <a:lnTo>
                    <a:pt x="2707197" y="1186341"/>
                  </a:lnTo>
                  <a:lnTo>
                    <a:pt x="2739445" y="1223174"/>
                  </a:lnTo>
                  <a:lnTo>
                    <a:pt x="2770945" y="1260538"/>
                  </a:lnTo>
                  <a:lnTo>
                    <a:pt x="2801678" y="1298427"/>
                  </a:lnTo>
                  <a:lnTo>
                    <a:pt x="2831628" y="1336835"/>
                  </a:lnTo>
                  <a:lnTo>
                    <a:pt x="2860775" y="1375754"/>
                  </a:lnTo>
                  <a:lnTo>
                    <a:pt x="2889102" y="1415179"/>
                  </a:lnTo>
                  <a:lnTo>
                    <a:pt x="2916591" y="1455104"/>
                  </a:lnTo>
                  <a:lnTo>
                    <a:pt x="2943222" y="1495521"/>
                  </a:lnTo>
                  <a:lnTo>
                    <a:pt x="2968980" y="1536426"/>
                  </a:lnTo>
                  <a:lnTo>
                    <a:pt x="2993844" y="1577811"/>
                  </a:lnTo>
                  <a:lnTo>
                    <a:pt x="3017798" y="1619670"/>
                  </a:lnTo>
                  <a:lnTo>
                    <a:pt x="3040823" y="1661997"/>
                  </a:lnTo>
                  <a:lnTo>
                    <a:pt x="3062900" y="1704786"/>
                  </a:lnTo>
                  <a:lnTo>
                    <a:pt x="3084013" y="1748030"/>
                  </a:lnTo>
                  <a:lnTo>
                    <a:pt x="3104143" y="1791723"/>
                  </a:lnTo>
                  <a:lnTo>
                    <a:pt x="3123271" y="1835858"/>
                  </a:lnTo>
                  <a:lnTo>
                    <a:pt x="3141380" y="1880431"/>
                  </a:lnTo>
                  <a:lnTo>
                    <a:pt x="3158452" y="1925433"/>
                  </a:lnTo>
                  <a:lnTo>
                    <a:pt x="3174468" y="1970859"/>
                  </a:lnTo>
                  <a:lnTo>
                    <a:pt x="3189410" y="2016703"/>
                  </a:lnTo>
                  <a:lnTo>
                    <a:pt x="3203261" y="2062958"/>
                  </a:lnTo>
                  <a:lnTo>
                    <a:pt x="3216002" y="2109618"/>
                  </a:lnTo>
                  <a:lnTo>
                    <a:pt x="3227616" y="2156676"/>
                  </a:lnTo>
                  <a:lnTo>
                    <a:pt x="3238083" y="2204127"/>
                  </a:lnTo>
                  <a:lnTo>
                    <a:pt x="3247387" y="2251964"/>
                  </a:lnTo>
                  <a:lnTo>
                    <a:pt x="3255508" y="2300181"/>
                  </a:lnTo>
                  <a:lnTo>
                    <a:pt x="3262429" y="2348771"/>
                  </a:lnTo>
                  <a:lnTo>
                    <a:pt x="3268132" y="2397728"/>
                  </a:lnTo>
                  <a:lnTo>
                    <a:pt x="3272599" y="2447047"/>
                  </a:lnTo>
                  <a:lnTo>
                    <a:pt x="3275811" y="2496719"/>
                  </a:lnTo>
                  <a:lnTo>
                    <a:pt x="3277751" y="2546740"/>
                  </a:lnTo>
                  <a:lnTo>
                    <a:pt x="3278400" y="2597103"/>
                  </a:lnTo>
                  <a:lnTo>
                    <a:pt x="3277740" y="2647802"/>
                  </a:lnTo>
                  <a:lnTo>
                    <a:pt x="3275754" y="2698830"/>
                  </a:lnTo>
                  <a:lnTo>
                    <a:pt x="3272517" y="2749107"/>
                  </a:lnTo>
                  <a:lnTo>
                    <a:pt x="3268210" y="2799086"/>
                  </a:lnTo>
                  <a:lnTo>
                    <a:pt x="3262848" y="2848765"/>
                  </a:lnTo>
                  <a:lnTo>
                    <a:pt x="3256449" y="2898143"/>
                  </a:lnTo>
                  <a:lnTo>
                    <a:pt x="3249030" y="2947217"/>
                  </a:lnTo>
                  <a:lnTo>
                    <a:pt x="3240608" y="2995986"/>
                  </a:lnTo>
                  <a:lnTo>
                    <a:pt x="3231200" y="3044448"/>
                  </a:lnTo>
                  <a:lnTo>
                    <a:pt x="3220824" y="3092601"/>
                  </a:lnTo>
                  <a:lnTo>
                    <a:pt x="3209495" y="3140443"/>
                  </a:lnTo>
                  <a:lnTo>
                    <a:pt x="3197233" y="3187973"/>
                  </a:lnTo>
                  <a:lnTo>
                    <a:pt x="3184052" y="3235188"/>
                  </a:lnTo>
                  <a:lnTo>
                    <a:pt x="3169971" y="3282087"/>
                  </a:lnTo>
                  <a:lnTo>
                    <a:pt x="3155007" y="3328667"/>
                  </a:lnTo>
                  <a:lnTo>
                    <a:pt x="3139176" y="3374928"/>
                  </a:lnTo>
                  <a:lnTo>
                    <a:pt x="3122496" y="3420867"/>
                  </a:lnTo>
                  <a:lnTo>
                    <a:pt x="3104984" y="3466482"/>
                  </a:lnTo>
                  <a:lnTo>
                    <a:pt x="3086657" y="3511772"/>
                  </a:lnTo>
                  <a:lnTo>
                    <a:pt x="3067532" y="3556734"/>
                  </a:lnTo>
                  <a:lnTo>
                    <a:pt x="3047626" y="3601367"/>
                  </a:lnTo>
                  <a:lnTo>
                    <a:pt x="3026956" y="3645670"/>
                  </a:lnTo>
                  <a:lnTo>
                    <a:pt x="3005539" y="3689639"/>
                  </a:lnTo>
                  <a:lnTo>
                    <a:pt x="2983393" y="3733274"/>
                  </a:lnTo>
                  <a:lnTo>
                    <a:pt x="2960534" y="3776572"/>
                  </a:lnTo>
                  <a:lnTo>
                    <a:pt x="0" y="3779057"/>
                  </a:lnTo>
                  <a:lnTo>
                    <a:pt x="0" y="0"/>
                  </a:lnTo>
                  <a:lnTo>
                    <a:pt x="67662" y="6325"/>
                  </a:lnTo>
                  <a:lnTo>
                    <a:pt x="167760" y="17182"/>
                  </a:lnTo>
                  <a:lnTo>
                    <a:pt x="267717" y="29769"/>
                  </a:lnTo>
                  <a:lnTo>
                    <a:pt x="367471" y="44123"/>
                  </a:lnTo>
                  <a:lnTo>
                    <a:pt x="466965" y="60281"/>
                  </a:lnTo>
                  <a:lnTo>
                    <a:pt x="516595" y="69047"/>
                  </a:lnTo>
                  <a:lnTo>
                    <a:pt x="566137" y="78278"/>
                  </a:lnTo>
                  <a:lnTo>
                    <a:pt x="615584" y="87978"/>
                  </a:lnTo>
                  <a:lnTo>
                    <a:pt x="664928" y="98152"/>
                  </a:lnTo>
                  <a:lnTo>
                    <a:pt x="714162" y="108804"/>
                  </a:lnTo>
                  <a:lnTo>
                    <a:pt x="763279" y="119940"/>
                  </a:lnTo>
                  <a:lnTo>
                    <a:pt x="812270" y="131562"/>
                  </a:lnTo>
                  <a:lnTo>
                    <a:pt x="861129" y="143677"/>
                  </a:lnTo>
                  <a:lnTo>
                    <a:pt x="909847" y="156289"/>
                  </a:lnTo>
                  <a:lnTo>
                    <a:pt x="958418" y="169401"/>
                  </a:lnTo>
                  <a:lnTo>
                    <a:pt x="1006834" y="183020"/>
                  </a:lnTo>
                  <a:lnTo>
                    <a:pt x="1055087" y="197149"/>
                  </a:lnTo>
                  <a:lnTo>
                    <a:pt x="1103170" y="211793"/>
                  </a:lnTo>
                  <a:lnTo>
                    <a:pt x="1151076" y="226957"/>
                  </a:lnTo>
                  <a:lnTo>
                    <a:pt x="1198797" y="242645"/>
                  </a:lnTo>
                  <a:lnTo>
                    <a:pt x="1246325" y="258862"/>
                  </a:lnTo>
                  <a:lnTo>
                    <a:pt x="1293654" y="275612"/>
                  </a:lnTo>
                  <a:lnTo>
                    <a:pt x="1340775" y="292899"/>
                  </a:lnTo>
                  <a:lnTo>
                    <a:pt x="1387681" y="310730"/>
                  </a:lnTo>
                  <a:lnTo>
                    <a:pt x="1434365" y="329108"/>
                  </a:lnTo>
                  <a:lnTo>
                    <a:pt x="1480819" y="348037"/>
                  </a:lnTo>
                  <a:lnTo>
                    <a:pt x="1527036" y="367522"/>
                  </a:lnTo>
                  <a:lnTo>
                    <a:pt x="1573008" y="387569"/>
                  </a:lnTo>
                  <a:lnTo>
                    <a:pt x="1618727" y="408180"/>
                  </a:lnTo>
                  <a:close/>
                </a:path>
              </a:pathLst>
            </a:custGeom>
            <a:solidFill>
              <a:srgbClr val="FF904D">
                <a:alpha val="19999"/>
              </a:srgbClr>
            </a:solidFill>
          </p:spPr>
          <p:txBody>
            <a:bodyPr wrap="square" lIns="0" tIns="0" rIns="0" bIns="0" rtlCol="0"/>
            <a:lstStyle/>
            <a:p/>
          </p:txBody>
        </p:sp>
      </p:grpSp>
      <p:sp>
        <p:nvSpPr>
          <p:cNvPr id="7" name="object 7"/>
          <p:cNvSpPr txBox="1">
            <a:spLocks noGrp="1"/>
          </p:cNvSpPr>
          <p:nvPr>
            <p:ph type="title"/>
          </p:nvPr>
        </p:nvSpPr>
        <p:spPr>
          <a:xfrm>
            <a:off x="1016000" y="519726"/>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8" name="object 8"/>
          <p:cNvSpPr txBox="1"/>
          <p:nvPr/>
        </p:nvSpPr>
        <p:spPr>
          <a:xfrm>
            <a:off x="1016000" y="1428753"/>
            <a:ext cx="14273530" cy="159258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4.</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Trigger</a:t>
            </a:r>
            <a:endParaRPr sz="4000">
              <a:latin typeface="TeXGyreTermes"/>
              <a:cs typeface="TeXGyreTermes"/>
            </a:endParaRPr>
          </a:p>
          <a:p>
            <a:pPr marL="2424430">
              <a:lnSpc>
                <a:spcPct val="100000"/>
              </a:lnSpc>
              <a:spcBef>
                <a:spcPts val="3340"/>
              </a:spcBef>
              <a:tabLst>
                <a:tab pos="4182110" algn="l"/>
              </a:tabLst>
            </a:pPr>
            <a:r>
              <a:rPr dirty="0" sz="3500" spc="-5">
                <a:latin typeface="DejaVu Serif"/>
                <a:cs typeface="DejaVu Serif"/>
              </a:rPr>
              <a:t>lịch sử	admin thêm sản phẩm mới vào bảng</a:t>
            </a:r>
            <a:r>
              <a:rPr dirty="0" sz="3500" spc="-60">
                <a:latin typeface="DejaVu Serif"/>
                <a:cs typeface="DejaVu Serif"/>
              </a:rPr>
              <a:t> </a:t>
            </a:r>
            <a:r>
              <a:rPr dirty="0" sz="3500" spc="-5">
                <a:latin typeface="DejaVu Serif"/>
                <a:cs typeface="DejaVu Serif"/>
              </a:rPr>
              <a:t>product</a:t>
            </a:r>
            <a:endParaRPr sz="3500">
              <a:latin typeface="DejaVu Serif"/>
              <a:cs typeface="DejaVu Serif"/>
            </a:endParaRPr>
          </a:p>
        </p:txBody>
      </p:sp>
      <p:sp>
        <p:nvSpPr>
          <p:cNvPr id="9" name="object 9"/>
          <p:cNvSpPr/>
          <p:nvPr/>
        </p:nvSpPr>
        <p:spPr>
          <a:xfrm>
            <a:off x="10854527" y="0"/>
            <a:ext cx="7433945" cy="5619115"/>
          </a:xfrm>
          <a:custGeom>
            <a:avLst/>
            <a:gdLst/>
            <a:ahLst/>
            <a:cxnLst/>
            <a:rect l="l" t="t" r="r" b="b"/>
            <a:pathLst>
              <a:path w="7433944" h="5619115">
                <a:moveTo>
                  <a:pt x="7433471" y="5040535"/>
                </a:moveTo>
                <a:lnTo>
                  <a:pt x="7382522" y="5087255"/>
                </a:lnTo>
                <a:lnTo>
                  <a:pt x="7346109" y="5118796"/>
                </a:lnTo>
                <a:lnTo>
                  <a:pt x="7309007" y="5149529"/>
                </a:lnTo>
                <a:lnTo>
                  <a:pt x="7271215" y="5179437"/>
                </a:lnTo>
                <a:lnTo>
                  <a:pt x="7232735" y="5208503"/>
                </a:lnTo>
                <a:lnTo>
                  <a:pt x="7193566" y="5236708"/>
                </a:lnTo>
                <a:lnTo>
                  <a:pt x="7153711" y="5264035"/>
                </a:lnTo>
                <a:lnTo>
                  <a:pt x="7113168" y="5290466"/>
                </a:lnTo>
                <a:lnTo>
                  <a:pt x="7071940" y="5315985"/>
                </a:lnTo>
                <a:lnTo>
                  <a:pt x="7030026" y="5340572"/>
                </a:lnTo>
                <a:lnTo>
                  <a:pt x="6987427" y="5364210"/>
                </a:lnTo>
                <a:lnTo>
                  <a:pt x="6944143" y="5386883"/>
                </a:lnTo>
                <a:lnTo>
                  <a:pt x="6900177" y="5408571"/>
                </a:lnTo>
                <a:lnTo>
                  <a:pt x="6855527" y="5429258"/>
                </a:lnTo>
                <a:lnTo>
                  <a:pt x="6810194" y="5448926"/>
                </a:lnTo>
                <a:lnTo>
                  <a:pt x="6764180" y="5467557"/>
                </a:lnTo>
                <a:lnTo>
                  <a:pt x="6717485" y="5485134"/>
                </a:lnTo>
                <a:lnTo>
                  <a:pt x="6670109" y="5501639"/>
                </a:lnTo>
                <a:lnTo>
                  <a:pt x="6622053" y="5517054"/>
                </a:lnTo>
                <a:lnTo>
                  <a:pt x="6573318" y="5531361"/>
                </a:lnTo>
                <a:lnTo>
                  <a:pt x="6523904" y="5544544"/>
                </a:lnTo>
                <a:lnTo>
                  <a:pt x="6474734" y="5556383"/>
                </a:lnTo>
                <a:lnTo>
                  <a:pt x="6425532" y="5567149"/>
                </a:lnTo>
                <a:lnTo>
                  <a:pt x="6376305" y="5576855"/>
                </a:lnTo>
                <a:lnTo>
                  <a:pt x="6327060" y="5585517"/>
                </a:lnTo>
                <a:lnTo>
                  <a:pt x="6277803" y="5593149"/>
                </a:lnTo>
                <a:lnTo>
                  <a:pt x="6228541" y="5599766"/>
                </a:lnTo>
                <a:lnTo>
                  <a:pt x="6179278" y="5605382"/>
                </a:lnTo>
                <a:lnTo>
                  <a:pt x="6130023" y="5610013"/>
                </a:lnTo>
                <a:lnTo>
                  <a:pt x="6080780" y="5613673"/>
                </a:lnTo>
                <a:lnTo>
                  <a:pt x="6031557" y="5616376"/>
                </a:lnTo>
                <a:lnTo>
                  <a:pt x="5982360" y="5618137"/>
                </a:lnTo>
                <a:lnTo>
                  <a:pt x="5933195" y="5618971"/>
                </a:lnTo>
                <a:lnTo>
                  <a:pt x="5884068" y="5618892"/>
                </a:lnTo>
                <a:lnTo>
                  <a:pt x="5834986" y="5617915"/>
                </a:lnTo>
                <a:lnTo>
                  <a:pt x="5785955" y="5616055"/>
                </a:lnTo>
                <a:lnTo>
                  <a:pt x="5736981" y="5613327"/>
                </a:lnTo>
                <a:lnTo>
                  <a:pt x="5688071" y="5609744"/>
                </a:lnTo>
                <a:lnTo>
                  <a:pt x="5639231" y="5605322"/>
                </a:lnTo>
                <a:lnTo>
                  <a:pt x="5590467" y="5600075"/>
                </a:lnTo>
                <a:lnTo>
                  <a:pt x="5541785" y="5594018"/>
                </a:lnTo>
                <a:lnTo>
                  <a:pt x="5493192" y="5587166"/>
                </a:lnTo>
                <a:lnTo>
                  <a:pt x="5444695" y="5579533"/>
                </a:lnTo>
                <a:lnTo>
                  <a:pt x="5396299" y="5571134"/>
                </a:lnTo>
                <a:lnTo>
                  <a:pt x="5348011" y="5561983"/>
                </a:lnTo>
                <a:lnTo>
                  <a:pt x="5299837" y="5552095"/>
                </a:lnTo>
                <a:lnTo>
                  <a:pt x="5251783" y="5541486"/>
                </a:lnTo>
                <a:lnTo>
                  <a:pt x="5203856" y="5530168"/>
                </a:lnTo>
                <a:lnTo>
                  <a:pt x="5156063" y="5518158"/>
                </a:lnTo>
                <a:lnTo>
                  <a:pt x="5108408" y="5505469"/>
                </a:lnTo>
                <a:lnTo>
                  <a:pt x="5060899" y="5492117"/>
                </a:lnTo>
                <a:lnTo>
                  <a:pt x="5013543" y="5478116"/>
                </a:lnTo>
                <a:lnTo>
                  <a:pt x="4966344" y="5463480"/>
                </a:lnTo>
                <a:lnTo>
                  <a:pt x="4919310" y="5448225"/>
                </a:lnTo>
                <a:lnTo>
                  <a:pt x="4872447" y="5432365"/>
                </a:lnTo>
                <a:lnTo>
                  <a:pt x="4825762" y="5415914"/>
                </a:lnTo>
                <a:lnTo>
                  <a:pt x="4779259" y="5398887"/>
                </a:lnTo>
                <a:lnTo>
                  <a:pt x="4732947" y="5381300"/>
                </a:lnTo>
                <a:lnTo>
                  <a:pt x="4686831" y="5363166"/>
                </a:lnTo>
                <a:lnTo>
                  <a:pt x="4640917" y="5344500"/>
                </a:lnTo>
                <a:lnTo>
                  <a:pt x="4595212" y="5325317"/>
                </a:lnTo>
                <a:lnTo>
                  <a:pt x="4549722" y="5305631"/>
                </a:lnTo>
                <a:lnTo>
                  <a:pt x="4504454" y="5285457"/>
                </a:lnTo>
                <a:lnTo>
                  <a:pt x="4459413" y="5264811"/>
                </a:lnTo>
                <a:lnTo>
                  <a:pt x="4414607" y="5243705"/>
                </a:lnTo>
                <a:lnTo>
                  <a:pt x="4370040" y="5222156"/>
                </a:lnTo>
                <a:lnTo>
                  <a:pt x="4325721" y="5200177"/>
                </a:lnTo>
                <a:lnTo>
                  <a:pt x="4281654" y="5177784"/>
                </a:lnTo>
                <a:lnTo>
                  <a:pt x="4237847" y="5154990"/>
                </a:lnTo>
                <a:lnTo>
                  <a:pt x="4194305" y="5131812"/>
                </a:lnTo>
                <a:lnTo>
                  <a:pt x="4151035" y="5108262"/>
                </a:lnTo>
                <a:lnTo>
                  <a:pt x="4108044" y="5084356"/>
                </a:lnTo>
                <a:lnTo>
                  <a:pt x="4065336" y="5060109"/>
                </a:lnTo>
                <a:lnTo>
                  <a:pt x="4021522" y="5034800"/>
                </a:lnTo>
                <a:lnTo>
                  <a:pt x="3977916" y="5009190"/>
                </a:lnTo>
                <a:lnTo>
                  <a:pt x="3934510" y="4983292"/>
                </a:lnTo>
                <a:lnTo>
                  <a:pt x="3891296" y="4957116"/>
                </a:lnTo>
                <a:lnTo>
                  <a:pt x="3848267" y="4930674"/>
                </a:lnTo>
                <a:lnTo>
                  <a:pt x="3805416" y="4903977"/>
                </a:lnTo>
                <a:lnTo>
                  <a:pt x="3762734" y="4877035"/>
                </a:lnTo>
                <a:lnTo>
                  <a:pt x="3720215" y="4849861"/>
                </a:lnTo>
                <a:lnTo>
                  <a:pt x="3677850" y="4822465"/>
                </a:lnTo>
                <a:lnTo>
                  <a:pt x="3635632" y="4794858"/>
                </a:lnTo>
                <a:lnTo>
                  <a:pt x="3593554" y="4767051"/>
                </a:lnTo>
                <a:lnTo>
                  <a:pt x="3551607" y="4739056"/>
                </a:lnTo>
                <a:lnTo>
                  <a:pt x="3509785" y="4710883"/>
                </a:lnTo>
                <a:lnTo>
                  <a:pt x="3468079" y="4682545"/>
                </a:lnTo>
                <a:lnTo>
                  <a:pt x="3426483" y="4654051"/>
                </a:lnTo>
                <a:lnTo>
                  <a:pt x="3384988" y="4625413"/>
                </a:lnTo>
                <a:lnTo>
                  <a:pt x="3343587" y="4596642"/>
                </a:lnTo>
                <a:lnTo>
                  <a:pt x="3302272" y="4567750"/>
                </a:lnTo>
                <a:lnTo>
                  <a:pt x="3261036" y="4538747"/>
                </a:lnTo>
                <a:lnTo>
                  <a:pt x="3219871" y="4509645"/>
                </a:lnTo>
                <a:lnTo>
                  <a:pt x="3178770" y="4480455"/>
                </a:lnTo>
                <a:lnTo>
                  <a:pt x="3096729" y="4421853"/>
                </a:lnTo>
                <a:lnTo>
                  <a:pt x="2728687" y="4156713"/>
                </a:lnTo>
                <a:lnTo>
                  <a:pt x="2605787" y="4068747"/>
                </a:lnTo>
                <a:lnTo>
                  <a:pt x="2523615" y="4010478"/>
                </a:lnTo>
                <a:lnTo>
                  <a:pt x="2482435" y="3981489"/>
                </a:lnTo>
                <a:lnTo>
                  <a:pt x="2441182" y="3952613"/>
                </a:lnTo>
                <a:lnTo>
                  <a:pt x="2399848" y="3923859"/>
                </a:lnTo>
                <a:lnTo>
                  <a:pt x="2358427" y="3895240"/>
                </a:lnTo>
                <a:lnTo>
                  <a:pt x="2316909" y="3866766"/>
                </a:lnTo>
                <a:lnTo>
                  <a:pt x="2275289" y="3838448"/>
                </a:lnTo>
                <a:lnTo>
                  <a:pt x="2233558" y="3810299"/>
                </a:lnTo>
                <a:lnTo>
                  <a:pt x="2191708" y="3782328"/>
                </a:lnTo>
                <a:lnTo>
                  <a:pt x="2149733" y="3754547"/>
                </a:lnTo>
                <a:lnTo>
                  <a:pt x="2107623" y="3726967"/>
                </a:lnTo>
                <a:lnTo>
                  <a:pt x="2065373" y="3699599"/>
                </a:lnTo>
                <a:lnTo>
                  <a:pt x="2022974" y="3672455"/>
                </a:lnTo>
                <a:lnTo>
                  <a:pt x="1980419" y="3645545"/>
                </a:lnTo>
                <a:lnTo>
                  <a:pt x="1937700" y="3618881"/>
                </a:lnTo>
                <a:lnTo>
                  <a:pt x="1894809" y="3592474"/>
                </a:lnTo>
                <a:lnTo>
                  <a:pt x="1851739" y="3566334"/>
                </a:lnTo>
                <a:lnTo>
                  <a:pt x="1808483" y="3540473"/>
                </a:lnTo>
                <a:lnTo>
                  <a:pt x="1765032" y="3514903"/>
                </a:lnTo>
                <a:lnTo>
                  <a:pt x="1721379" y="3489634"/>
                </a:lnTo>
                <a:lnTo>
                  <a:pt x="1677518" y="3464677"/>
                </a:lnTo>
                <a:lnTo>
                  <a:pt x="1545061" y="3389886"/>
                </a:lnTo>
                <a:lnTo>
                  <a:pt x="1500951" y="3364868"/>
                </a:lnTo>
                <a:lnTo>
                  <a:pt x="1456920" y="3339732"/>
                </a:lnTo>
                <a:lnTo>
                  <a:pt x="1413000" y="3314435"/>
                </a:lnTo>
                <a:lnTo>
                  <a:pt x="1369226" y="3288932"/>
                </a:lnTo>
                <a:lnTo>
                  <a:pt x="1325632" y="3263179"/>
                </a:lnTo>
                <a:lnTo>
                  <a:pt x="1282252" y="3237132"/>
                </a:lnTo>
                <a:lnTo>
                  <a:pt x="1239120" y="3210748"/>
                </a:lnTo>
                <a:lnTo>
                  <a:pt x="1196269" y="3183981"/>
                </a:lnTo>
                <a:lnTo>
                  <a:pt x="1153734" y="3156788"/>
                </a:lnTo>
                <a:lnTo>
                  <a:pt x="1111549" y="3129124"/>
                </a:lnTo>
                <a:lnTo>
                  <a:pt x="1069748" y="3100947"/>
                </a:lnTo>
                <a:lnTo>
                  <a:pt x="1028364" y="3072210"/>
                </a:lnTo>
                <a:lnTo>
                  <a:pt x="987432" y="3042872"/>
                </a:lnTo>
                <a:lnTo>
                  <a:pt x="946986" y="3012886"/>
                </a:lnTo>
                <a:lnTo>
                  <a:pt x="907059" y="2982210"/>
                </a:lnTo>
                <a:lnTo>
                  <a:pt x="867686" y="2950799"/>
                </a:lnTo>
                <a:lnTo>
                  <a:pt x="828901" y="2918609"/>
                </a:lnTo>
                <a:lnTo>
                  <a:pt x="790737" y="2885596"/>
                </a:lnTo>
                <a:lnTo>
                  <a:pt x="753229" y="2851715"/>
                </a:lnTo>
                <a:lnTo>
                  <a:pt x="716410" y="2816924"/>
                </a:lnTo>
                <a:lnTo>
                  <a:pt x="680314" y="2781177"/>
                </a:lnTo>
                <a:lnTo>
                  <a:pt x="644977" y="2744431"/>
                </a:lnTo>
                <a:lnTo>
                  <a:pt x="611699" y="2708425"/>
                </a:lnTo>
                <a:lnTo>
                  <a:pt x="579209" y="2671643"/>
                </a:lnTo>
                <a:lnTo>
                  <a:pt x="547516" y="2634111"/>
                </a:lnTo>
                <a:lnTo>
                  <a:pt x="516629" y="2595854"/>
                </a:lnTo>
                <a:lnTo>
                  <a:pt x="486558" y="2556896"/>
                </a:lnTo>
                <a:lnTo>
                  <a:pt x="457312" y="2517265"/>
                </a:lnTo>
                <a:lnTo>
                  <a:pt x="428901" y="2476983"/>
                </a:lnTo>
                <a:lnTo>
                  <a:pt x="401334" y="2436078"/>
                </a:lnTo>
                <a:lnTo>
                  <a:pt x="374620" y="2394574"/>
                </a:lnTo>
                <a:lnTo>
                  <a:pt x="348769" y="2352496"/>
                </a:lnTo>
                <a:lnTo>
                  <a:pt x="323790" y="2309870"/>
                </a:lnTo>
                <a:lnTo>
                  <a:pt x="299692" y="2266721"/>
                </a:lnTo>
                <a:lnTo>
                  <a:pt x="276486" y="2223074"/>
                </a:lnTo>
                <a:lnTo>
                  <a:pt x="254181" y="2178955"/>
                </a:lnTo>
                <a:lnTo>
                  <a:pt x="232785" y="2134388"/>
                </a:lnTo>
                <a:lnTo>
                  <a:pt x="212308" y="2089400"/>
                </a:lnTo>
                <a:lnTo>
                  <a:pt x="192760" y="2044014"/>
                </a:lnTo>
                <a:lnTo>
                  <a:pt x="174151" y="1998257"/>
                </a:lnTo>
                <a:lnTo>
                  <a:pt x="156489" y="1952155"/>
                </a:lnTo>
                <a:lnTo>
                  <a:pt x="139784" y="1905731"/>
                </a:lnTo>
                <a:lnTo>
                  <a:pt x="124045" y="1859011"/>
                </a:lnTo>
                <a:lnTo>
                  <a:pt x="109282" y="1812021"/>
                </a:lnTo>
                <a:lnTo>
                  <a:pt x="95505" y="1764786"/>
                </a:lnTo>
                <a:lnTo>
                  <a:pt x="82019" y="1715838"/>
                </a:lnTo>
                <a:lnTo>
                  <a:pt x="69529" y="1666615"/>
                </a:lnTo>
                <a:lnTo>
                  <a:pt x="58041" y="1617141"/>
                </a:lnTo>
                <a:lnTo>
                  <a:pt x="47564" y="1567437"/>
                </a:lnTo>
                <a:lnTo>
                  <a:pt x="38104" y="1517527"/>
                </a:lnTo>
                <a:lnTo>
                  <a:pt x="29670" y="1467433"/>
                </a:lnTo>
                <a:lnTo>
                  <a:pt x="22270" y="1417178"/>
                </a:lnTo>
                <a:lnTo>
                  <a:pt x="15910" y="1366783"/>
                </a:lnTo>
                <a:lnTo>
                  <a:pt x="10600" y="1316273"/>
                </a:lnTo>
                <a:lnTo>
                  <a:pt x="6346" y="1265668"/>
                </a:lnTo>
                <a:lnTo>
                  <a:pt x="3156" y="1214993"/>
                </a:lnTo>
                <a:lnTo>
                  <a:pt x="1038" y="1164269"/>
                </a:lnTo>
                <a:lnTo>
                  <a:pt x="0" y="1113519"/>
                </a:lnTo>
                <a:lnTo>
                  <a:pt x="48" y="1062765"/>
                </a:lnTo>
                <a:lnTo>
                  <a:pt x="1192" y="1012031"/>
                </a:lnTo>
                <a:lnTo>
                  <a:pt x="3439" y="961339"/>
                </a:lnTo>
                <a:lnTo>
                  <a:pt x="6796" y="910711"/>
                </a:lnTo>
                <a:lnTo>
                  <a:pt x="11271" y="860170"/>
                </a:lnTo>
                <a:lnTo>
                  <a:pt x="16872" y="809739"/>
                </a:lnTo>
                <a:lnTo>
                  <a:pt x="23606" y="759439"/>
                </a:lnTo>
                <a:lnTo>
                  <a:pt x="31482" y="709295"/>
                </a:lnTo>
                <a:lnTo>
                  <a:pt x="40506" y="659327"/>
                </a:lnTo>
                <a:lnTo>
                  <a:pt x="50438" y="611483"/>
                </a:lnTo>
                <a:lnTo>
                  <a:pt x="61766" y="563812"/>
                </a:lnTo>
                <a:lnTo>
                  <a:pt x="74430" y="516329"/>
                </a:lnTo>
                <a:lnTo>
                  <a:pt x="88372" y="469050"/>
                </a:lnTo>
                <a:lnTo>
                  <a:pt x="103532" y="421988"/>
                </a:lnTo>
                <a:lnTo>
                  <a:pt x="119849" y="375160"/>
                </a:lnTo>
                <a:lnTo>
                  <a:pt x="137266" y="328580"/>
                </a:lnTo>
                <a:lnTo>
                  <a:pt x="155723" y="282263"/>
                </a:lnTo>
                <a:lnTo>
                  <a:pt x="175159" y="236225"/>
                </a:lnTo>
                <a:lnTo>
                  <a:pt x="195517" y="190481"/>
                </a:lnTo>
                <a:lnTo>
                  <a:pt x="216735" y="145045"/>
                </a:lnTo>
                <a:lnTo>
                  <a:pt x="238756" y="99933"/>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0324" y="4368606"/>
            <a:ext cx="10635254" cy="4267199"/>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11413814" y="5530321"/>
            <a:ext cx="6343649" cy="4324349"/>
          </a:xfrm>
          <a:prstGeom prst="rect">
            <a:avLst/>
          </a:prstGeom>
          <a:blipFill>
            <a:blip r:embed="rId3" cstate="print"/>
            <a:stretch>
              <a:fillRect/>
            </a:stretch>
          </a:blipFill>
        </p:spPr>
        <p:txBody>
          <a:bodyPr wrap="square" lIns="0" tIns="0" rIns="0" bIns="0" rtlCol="0"/>
          <a:lstStyle/>
          <a:p/>
        </p:txBody>
      </p:sp>
      <p:sp>
        <p:nvSpPr>
          <p:cNvPr id="4" name="object 4"/>
          <p:cNvSpPr/>
          <p:nvPr/>
        </p:nvSpPr>
        <p:spPr>
          <a:xfrm>
            <a:off x="4848377" y="7768970"/>
            <a:ext cx="4732655" cy="1524635"/>
          </a:xfrm>
          <a:custGeom>
            <a:avLst/>
            <a:gdLst/>
            <a:ahLst/>
            <a:cxnLst/>
            <a:rect l="l" t="t" r="r" b="b"/>
            <a:pathLst>
              <a:path w="4732655" h="1524634">
                <a:moveTo>
                  <a:pt x="778319" y="741692"/>
                </a:moveTo>
                <a:lnTo>
                  <a:pt x="773772" y="728599"/>
                </a:lnTo>
                <a:lnTo>
                  <a:pt x="765276" y="740664"/>
                </a:lnTo>
                <a:lnTo>
                  <a:pt x="778319" y="741692"/>
                </a:lnTo>
                <a:close/>
              </a:path>
              <a:path w="4732655" h="1524634">
                <a:moveTo>
                  <a:pt x="4732579" y="863053"/>
                </a:moveTo>
                <a:lnTo>
                  <a:pt x="4725835" y="837044"/>
                </a:lnTo>
                <a:lnTo>
                  <a:pt x="4695215" y="745451"/>
                </a:lnTo>
                <a:lnTo>
                  <a:pt x="4685690" y="731951"/>
                </a:lnTo>
                <a:lnTo>
                  <a:pt x="4675124" y="705637"/>
                </a:lnTo>
                <a:lnTo>
                  <a:pt x="4661890" y="691857"/>
                </a:lnTo>
                <a:lnTo>
                  <a:pt x="4648352" y="665302"/>
                </a:lnTo>
                <a:lnTo>
                  <a:pt x="4642358" y="664832"/>
                </a:lnTo>
                <a:lnTo>
                  <a:pt x="4636909" y="651662"/>
                </a:lnTo>
                <a:lnTo>
                  <a:pt x="4621136" y="650417"/>
                </a:lnTo>
                <a:lnTo>
                  <a:pt x="4607699" y="636612"/>
                </a:lnTo>
                <a:lnTo>
                  <a:pt x="4590402" y="622515"/>
                </a:lnTo>
                <a:lnTo>
                  <a:pt x="4391330" y="606780"/>
                </a:lnTo>
                <a:lnTo>
                  <a:pt x="4286034" y="611200"/>
                </a:lnTo>
                <a:lnTo>
                  <a:pt x="4273245" y="597446"/>
                </a:lnTo>
                <a:lnTo>
                  <a:pt x="4166006" y="588975"/>
                </a:lnTo>
                <a:lnTo>
                  <a:pt x="4157281" y="575551"/>
                </a:lnTo>
                <a:lnTo>
                  <a:pt x="4089260" y="570166"/>
                </a:lnTo>
                <a:lnTo>
                  <a:pt x="3949877" y="520941"/>
                </a:lnTo>
                <a:lnTo>
                  <a:pt x="3903027" y="517232"/>
                </a:lnTo>
                <a:lnTo>
                  <a:pt x="3857498" y="500900"/>
                </a:lnTo>
                <a:lnTo>
                  <a:pt x="3813314" y="471932"/>
                </a:lnTo>
                <a:lnTo>
                  <a:pt x="3679901" y="423164"/>
                </a:lnTo>
                <a:lnTo>
                  <a:pt x="3637178" y="394309"/>
                </a:lnTo>
                <a:lnTo>
                  <a:pt x="3596475" y="391096"/>
                </a:lnTo>
                <a:lnTo>
                  <a:pt x="3627882" y="393573"/>
                </a:lnTo>
                <a:lnTo>
                  <a:pt x="3619500" y="380174"/>
                </a:lnTo>
                <a:lnTo>
                  <a:pt x="3600678" y="378688"/>
                </a:lnTo>
                <a:lnTo>
                  <a:pt x="3590302" y="365125"/>
                </a:lnTo>
                <a:lnTo>
                  <a:pt x="3567950" y="363359"/>
                </a:lnTo>
                <a:lnTo>
                  <a:pt x="3557282" y="375259"/>
                </a:lnTo>
                <a:lnTo>
                  <a:pt x="3551631" y="387553"/>
                </a:lnTo>
                <a:lnTo>
                  <a:pt x="3550704" y="387477"/>
                </a:lnTo>
                <a:lnTo>
                  <a:pt x="3551910" y="400316"/>
                </a:lnTo>
                <a:lnTo>
                  <a:pt x="3555708" y="413359"/>
                </a:lnTo>
                <a:lnTo>
                  <a:pt x="3575024" y="440359"/>
                </a:lnTo>
                <a:lnTo>
                  <a:pt x="3587381" y="479552"/>
                </a:lnTo>
                <a:lnTo>
                  <a:pt x="3598913" y="518680"/>
                </a:lnTo>
                <a:lnTo>
                  <a:pt x="3625837" y="559028"/>
                </a:lnTo>
                <a:lnTo>
                  <a:pt x="3664928" y="600341"/>
                </a:lnTo>
                <a:lnTo>
                  <a:pt x="3709809" y="629361"/>
                </a:lnTo>
                <a:lnTo>
                  <a:pt x="3756291" y="645782"/>
                </a:lnTo>
                <a:lnTo>
                  <a:pt x="3849001" y="704062"/>
                </a:lnTo>
                <a:lnTo>
                  <a:pt x="3945839" y="737196"/>
                </a:lnTo>
                <a:lnTo>
                  <a:pt x="3993997" y="766470"/>
                </a:lnTo>
                <a:lnTo>
                  <a:pt x="4144010" y="816546"/>
                </a:lnTo>
                <a:lnTo>
                  <a:pt x="4178795" y="819302"/>
                </a:lnTo>
                <a:lnTo>
                  <a:pt x="4188726" y="832827"/>
                </a:lnTo>
                <a:lnTo>
                  <a:pt x="4197375" y="833501"/>
                </a:lnTo>
                <a:lnTo>
                  <a:pt x="4198759" y="846353"/>
                </a:lnTo>
                <a:lnTo>
                  <a:pt x="4195521" y="858837"/>
                </a:lnTo>
                <a:lnTo>
                  <a:pt x="4177868" y="857440"/>
                </a:lnTo>
                <a:lnTo>
                  <a:pt x="4166298" y="869264"/>
                </a:lnTo>
                <a:lnTo>
                  <a:pt x="4157548" y="868578"/>
                </a:lnTo>
                <a:lnTo>
                  <a:pt x="4149547" y="880681"/>
                </a:lnTo>
                <a:lnTo>
                  <a:pt x="4125925" y="878814"/>
                </a:lnTo>
                <a:lnTo>
                  <a:pt x="4115092" y="890701"/>
                </a:lnTo>
                <a:lnTo>
                  <a:pt x="4106468" y="902754"/>
                </a:lnTo>
                <a:lnTo>
                  <a:pt x="4103357" y="889774"/>
                </a:lnTo>
                <a:lnTo>
                  <a:pt x="4099687" y="902220"/>
                </a:lnTo>
                <a:lnTo>
                  <a:pt x="4076128" y="900366"/>
                </a:lnTo>
                <a:lnTo>
                  <a:pt x="4065816" y="912291"/>
                </a:lnTo>
                <a:lnTo>
                  <a:pt x="4058323" y="911694"/>
                </a:lnTo>
                <a:lnTo>
                  <a:pt x="4049204" y="923709"/>
                </a:lnTo>
                <a:lnTo>
                  <a:pt x="4025354" y="921829"/>
                </a:lnTo>
                <a:lnTo>
                  <a:pt x="3927373" y="965047"/>
                </a:lnTo>
                <a:lnTo>
                  <a:pt x="3879443" y="974001"/>
                </a:lnTo>
                <a:lnTo>
                  <a:pt x="3781514" y="1017219"/>
                </a:lnTo>
                <a:lnTo>
                  <a:pt x="3733431" y="1026160"/>
                </a:lnTo>
                <a:lnTo>
                  <a:pt x="3684206" y="1047750"/>
                </a:lnTo>
                <a:lnTo>
                  <a:pt x="3579672" y="1090447"/>
                </a:lnTo>
                <a:lnTo>
                  <a:pt x="3528212" y="1099121"/>
                </a:lnTo>
                <a:lnTo>
                  <a:pt x="3423158" y="1141780"/>
                </a:lnTo>
                <a:lnTo>
                  <a:pt x="3371672" y="1150442"/>
                </a:lnTo>
                <a:lnTo>
                  <a:pt x="3349625" y="1161440"/>
                </a:lnTo>
                <a:lnTo>
                  <a:pt x="3328593" y="1159789"/>
                </a:lnTo>
                <a:lnTo>
                  <a:pt x="3306661" y="1170787"/>
                </a:lnTo>
                <a:lnTo>
                  <a:pt x="3285909" y="1169149"/>
                </a:lnTo>
                <a:lnTo>
                  <a:pt x="3237509" y="1178064"/>
                </a:lnTo>
                <a:lnTo>
                  <a:pt x="3187966" y="1199629"/>
                </a:lnTo>
                <a:lnTo>
                  <a:pt x="2992450" y="1235138"/>
                </a:lnTo>
                <a:lnTo>
                  <a:pt x="2944228" y="1231328"/>
                </a:lnTo>
                <a:lnTo>
                  <a:pt x="2795689" y="1257808"/>
                </a:lnTo>
                <a:lnTo>
                  <a:pt x="2746895" y="1253959"/>
                </a:lnTo>
                <a:lnTo>
                  <a:pt x="2696946" y="1262748"/>
                </a:lnTo>
                <a:lnTo>
                  <a:pt x="2647861" y="1258874"/>
                </a:lnTo>
                <a:lnTo>
                  <a:pt x="2597620" y="1267637"/>
                </a:lnTo>
                <a:lnTo>
                  <a:pt x="2398649" y="1251915"/>
                </a:lnTo>
                <a:lnTo>
                  <a:pt x="2347303" y="1260602"/>
                </a:lnTo>
                <a:lnTo>
                  <a:pt x="2106803" y="1241602"/>
                </a:lnTo>
                <a:lnTo>
                  <a:pt x="2131403" y="1243533"/>
                </a:lnTo>
                <a:lnTo>
                  <a:pt x="2117814" y="1229728"/>
                </a:lnTo>
                <a:lnTo>
                  <a:pt x="2102091" y="1241221"/>
                </a:lnTo>
                <a:lnTo>
                  <a:pt x="2087257" y="1240053"/>
                </a:lnTo>
                <a:lnTo>
                  <a:pt x="2074608" y="1226312"/>
                </a:lnTo>
                <a:lnTo>
                  <a:pt x="2046693" y="1224102"/>
                </a:lnTo>
                <a:lnTo>
                  <a:pt x="2031542" y="1235646"/>
                </a:lnTo>
                <a:lnTo>
                  <a:pt x="2019973" y="1221994"/>
                </a:lnTo>
                <a:lnTo>
                  <a:pt x="1935568" y="1215326"/>
                </a:lnTo>
                <a:lnTo>
                  <a:pt x="1927555" y="1201953"/>
                </a:lnTo>
                <a:lnTo>
                  <a:pt x="1731772" y="1186497"/>
                </a:lnTo>
                <a:lnTo>
                  <a:pt x="1850250" y="1195844"/>
                </a:lnTo>
                <a:lnTo>
                  <a:pt x="1803158" y="1179385"/>
                </a:lnTo>
                <a:lnTo>
                  <a:pt x="1755292" y="1175600"/>
                </a:lnTo>
                <a:lnTo>
                  <a:pt x="1709077" y="1159205"/>
                </a:lnTo>
                <a:lnTo>
                  <a:pt x="1697850" y="1158316"/>
                </a:lnTo>
                <a:lnTo>
                  <a:pt x="1696605" y="1170965"/>
                </a:lnTo>
                <a:lnTo>
                  <a:pt x="1706651" y="1171765"/>
                </a:lnTo>
                <a:lnTo>
                  <a:pt x="1720634" y="1185608"/>
                </a:lnTo>
                <a:lnTo>
                  <a:pt x="1717433" y="1185354"/>
                </a:lnTo>
                <a:lnTo>
                  <a:pt x="1712861" y="1197724"/>
                </a:lnTo>
                <a:lnTo>
                  <a:pt x="1700187" y="1196721"/>
                </a:lnTo>
                <a:lnTo>
                  <a:pt x="1364615" y="1081036"/>
                </a:lnTo>
                <a:lnTo>
                  <a:pt x="1318666" y="1051928"/>
                </a:lnTo>
                <a:lnTo>
                  <a:pt x="1225423" y="1019073"/>
                </a:lnTo>
                <a:lnTo>
                  <a:pt x="1180096" y="990015"/>
                </a:lnTo>
                <a:lnTo>
                  <a:pt x="1133957" y="973632"/>
                </a:lnTo>
                <a:lnTo>
                  <a:pt x="1085418" y="944308"/>
                </a:lnTo>
                <a:lnTo>
                  <a:pt x="962304" y="858151"/>
                </a:lnTo>
                <a:lnTo>
                  <a:pt x="838161" y="784644"/>
                </a:lnTo>
                <a:lnTo>
                  <a:pt x="797140" y="755916"/>
                </a:lnTo>
                <a:lnTo>
                  <a:pt x="792314" y="755535"/>
                </a:lnTo>
                <a:lnTo>
                  <a:pt x="789749" y="742594"/>
                </a:lnTo>
                <a:lnTo>
                  <a:pt x="765276" y="740664"/>
                </a:lnTo>
                <a:lnTo>
                  <a:pt x="763244" y="727760"/>
                </a:lnTo>
                <a:lnTo>
                  <a:pt x="750023" y="726719"/>
                </a:lnTo>
                <a:lnTo>
                  <a:pt x="748169" y="713828"/>
                </a:lnTo>
                <a:lnTo>
                  <a:pt x="734771" y="712774"/>
                </a:lnTo>
                <a:lnTo>
                  <a:pt x="732917" y="699884"/>
                </a:lnTo>
                <a:lnTo>
                  <a:pt x="719696" y="698842"/>
                </a:lnTo>
                <a:lnTo>
                  <a:pt x="718019" y="685977"/>
                </a:lnTo>
                <a:lnTo>
                  <a:pt x="702132" y="684720"/>
                </a:lnTo>
                <a:lnTo>
                  <a:pt x="697776" y="671626"/>
                </a:lnTo>
                <a:lnTo>
                  <a:pt x="673836" y="669734"/>
                </a:lnTo>
                <a:lnTo>
                  <a:pt x="672338" y="656882"/>
                </a:lnTo>
                <a:lnTo>
                  <a:pt x="658952" y="655828"/>
                </a:lnTo>
                <a:lnTo>
                  <a:pt x="657453" y="642962"/>
                </a:lnTo>
                <a:lnTo>
                  <a:pt x="644055" y="641908"/>
                </a:lnTo>
                <a:lnTo>
                  <a:pt x="642734" y="629069"/>
                </a:lnTo>
                <a:lnTo>
                  <a:pt x="629335" y="628002"/>
                </a:lnTo>
                <a:lnTo>
                  <a:pt x="628015" y="615162"/>
                </a:lnTo>
                <a:lnTo>
                  <a:pt x="614807" y="614121"/>
                </a:lnTo>
                <a:lnTo>
                  <a:pt x="613308" y="601256"/>
                </a:lnTo>
                <a:lnTo>
                  <a:pt x="600265" y="600227"/>
                </a:lnTo>
                <a:lnTo>
                  <a:pt x="472287" y="475462"/>
                </a:lnTo>
                <a:lnTo>
                  <a:pt x="451485" y="473811"/>
                </a:lnTo>
                <a:lnTo>
                  <a:pt x="435051" y="447040"/>
                </a:lnTo>
                <a:lnTo>
                  <a:pt x="402894" y="419023"/>
                </a:lnTo>
                <a:lnTo>
                  <a:pt x="403783" y="419087"/>
                </a:lnTo>
                <a:lnTo>
                  <a:pt x="406400" y="406552"/>
                </a:lnTo>
                <a:lnTo>
                  <a:pt x="420674" y="407682"/>
                </a:lnTo>
                <a:lnTo>
                  <a:pt x="386435" y="366763"/>
                </a:lnTo>
                <a:lnTo>
                  <a:pt x="366090" y="352425"/>
                </a:lnTo>
                <a:lnTo>
                  <a:pt x="367893" y="352552"/>
                </a:lnTo>
                <a:lnTo>
                  <a:pt x="364426" y="339547"/>
                </a:lnTo>
                <a:lnTo>
                  <a:pt x="360146" y="339204"/>
                </a:lnTo>
                <a:lnTo>
                  <a:pt x="365379" y="352361"/>
                </a:lnTo>
                <a:lnTo>
                  <a:pt x="358063" y="351777"/>
                </a:lnTo>
                <a:lnTo>
                  <a:pt x="353885" y="338709"/>
                </a:lnTo>
                <a:lnTo>
                  <a:pt x="353479" y="338670"/>
                </a:lnTo>
                <a:lnTo>
                  <a:pt x="350151" y="325678"/>
                </a:lnTo>
                <a:lnTo>
                  <a:pt x="344220" y="325208"/>
                </a:lnTo>
                <a:lnTo>
                  <a:pt x="337858" y="311962"/>
                </a:lnTo>
                <a:lnTo>
                  <a:pt x="336600" y="311861"/>
                </a:lnTo>
                <a:lnTo>
                  <a:pt x="333667" y="298894"/>
                </a:lnTo>
                <a:lnTo>
                  <a:pt x="322427" y="298005"/>
                </a:lnTo>
                <a:lnTo>
                  <a:pt x="319138" y="285000"/>
                </a:lnTo>
                <a:lnTo>
                  <a:pt x="310210" y="284302"/>
                </a:lnTo>
                <a:lnTo>
                  <a:pt x="310273" y="297040"/>
                </a:lnTo>
                <a:lnTo>
                  <a:pt x="320408" y="297853"/>
                </a:lnTo>
                <a:lnTo>
                  <a:pt x="309918" y="297014"/>
                </a:lnTo>
                <a:lnTo>
                  <a:pt x="310032" y="284289"/>
                </a:lnTo>
                <a:lnTo>
                  <a:pt x="303784" y="283794"/>
                </a:lnTo>
                <a:lnTo>
                  <a:pt x="294894" y="270344"/>
                </a:lnTo>
                <a:lnTo>
                  <a:pt x="285686" y="244144"/>
                </a:lnTo>
                <a:lnTo>
                  <a:pt x="273100" y="243154"/>
                </a:lnTo>
                <a:lnTo>
                  <a:pt x="260096" y="229374"/>
                </a:lnTo>
                <a:lnTo>
                  <a:pt x="253961" y="216154"/>
                </a:lnTo>
                <a:lnTo>
                  <a:pt x="247319" y="202895"/>
                </a:lnTo>
                <a:lnTo>
                  <a:pt x="238544" y="202196"/>
                </a:lnTo>
                <a:lnTo>
                  <a:pt x="228993" y="188709"/>
                </a:lnTo>
                <a:lnTo>
                  <a:pt x="225844" y="188455"/>
                </a:lnTo>
                <a:lnTo>
                  <a:pt x="222110" y="175425"/>
                </a:lnTo>
                <a:lnTo>
                  <a:pt x="216408" y="174967"/>
                </a:lnTo>
                <a:lnTo>
                  <a:pt x="211340" y="161836"/>
                </a:lnTo>
                <a:lnTo>
                  <a:pt x="185140" y="121539"/>
                </a:lnTo>
                <a:lnTo>
                  <a:pt x="157988" y="81178"/>
                </a:lnTo>
                <a:lnTo>
                  <a:pt x="132473" y="40944"/>
                </a:lnTo>
                <a:lnTo>
                  <a:pt x="111201" y="1041"/>
                </a:lnTo>
                <a:lnTo>
                  <a:pt x="98082" y="0"/>
                </a:lnTo>
                <a:lnTo>
                  <a:pt x="83070" y="11557"/>
                </a:lnTo>
                <a:lnTo>
                  <a:pt x="70243" y="23279"/>
                </a:lnTo>
                <a:lnTo>
                  <a:pt x="62649" y="35420"/>
                </a:lnTo>
                <a:lnTo>
                  <a:pt x="59791" y="35204"/>
                </a:lnTo>
                <a:lnTo>
                  <a:pt x="60401" y="47980"/>
                </a:lnTo>
                <a:lnTo>
                  <a:pt x="30645" y="45631"/>
                </a:lnTo>
                <a:lnTo>
                  <a:pt x="23863" y="57835"/>
                </a:lnTo>
                <a:lnTo>
                  <a:pt x="5295" y="81851"/>
                </a:lnTo>
                <a:lnTo>
                  <a:pt x="0" y="106908"/>
                </a:lnTo>
                <a:lnTo>
                  <a:pt x="4394" y="132740"/>
                </a:lnTo>
                <a:lnTo>
                  <a:pt x="14973" y="159054"/>
                </a:lnTo>
                <a:lnTo>
                  <a:pt x="39217" y="211924"/>
                </a:lnTo>
                <a:lnTo>
                  <a:pt x="66509" y="252298"/>
                </a:lnTo>
                <a:lnTo>
                  <a:pt x="95618" y="292823"/>
                </a:lnTo>
                <a:lnTo>
                  <a:pt x="125285" y="346125"/>
                </a:lnTo>
                <a:lnTo>
                  <a:pt x="157276" y="386867"/>
                </a:lnTo>
                <a:lnTo>
                  <a:pt x="223316" y="468528"/>
                </a:lnTo>
                <a:lnTo>
                  <a:pt x="256857" y="509397"/>
                </a:lnTo>
                <a:lnTo>
                  <a:pt x="291947" y="537641"/>
                </a:lnTo>
                <a:lnTo>
                  <a:pt x="326580" y="578599"/>
                </a:lnTo>
                <a:lnTo>
                  <a:pt x="361772" y="619607"/>
                </a:lnTo>
                <a:lnTo>
                  <a:pt x="398513" y="647979"/>
                </a:lnTo>
                <a:lnTo>
                  <a:pt x="434784" y="689063"/>
                </a:lnTo>
                <a:lnTo>
                  <a:pt x="472605" y="717537"/>
                </a:lnTo>
                <a:lnTo>
                  <a:pt x="509955" y="758710"/>
                </a:lnTo>
                <a:lnTo>
                  <a:pt x="548843" y="787260"/>
                </a:lnTo>
                <a:lnTo>
                  <a:pt x="587260" y="828509"/>
                </a:lnTo>
                <a:lnTo>
                  <a:pt x="667664" y="885825"/>
                </a:lnTo>
                <a:lnTo>
                  <a:pt x="750163" y="943305"/>
                </a:lnTo>
                <a:lnTo>
                  <a:pt x="877747" y="1029817"/>
                </a:lnTo>
                <a:lnTo>
                  <a:pt x="965352" y="1087704"/>
                </a:lnTo>
                <a:lnTo>
                  <a:pt x="1010894" y="1104036"/>
                </a:lnTo>
                <a:lnTo>
                  <a:pt x="1101775" y="1162177"/>
                </a:lnTo>
                <a:lnTo>
                  <a:pt x="1148689" y="1178623"/>
                </a:lnTo>
                <a:lnTo>
                  <a:pt x="1194689" y="1207744"/>
                </a:lnTo>
                <a:lnTo>
                  <a:pt x="1241767" y="1224203"/>
                </a:lnTo>
                <a:lnTo>
                  <a:pt x="1287919" y="1253324"/>
                </a:lnTo>
                <a:lnTo>
                  <a:pt x="1715820" y="1401800"/>
                </a:lnTo>
                <a:lnTo>
                  <a:pt x="1764753" y="1405674"/>
                </a:lnTo>
                <a:lnTo>
                  <a:pt x="1812747" y="1422196"/>
                </a:lnTo>
                <a:lnTo>
                  <a:pt x="1861832" y="1426083"/>
                </a:lnTo>
                <a:lnTo>
                  <a:pt x="1909965" y="1442618"/>
                </a:lnTo>
                <a:lnTo>
                  <a:pt x="2008479" y="1450403"/>
                </a:lnTo>
                <a:lnTo>
                  <a:pt x="2056853" y="1466964"/>
                </a:lnTo>
                <a:lnTo>
                  <a:pt x="2354567" y="1490484"/>
                </a:lnTo>
                <a:lnTo>
                  <a:pt x="2405405" y="1481772"/>
                </a:lnTo>
                <a:lnTo>
                  <a:pt x="2505367" y="1489659"/>
                </a:lnTo>
                <a:lnTo>
                  <a:pt x="2556433" y="1480972"/>
                </a:lnTo>
                <a:lnTo>
                  <a:pt x="2606586" y="1484922"/>
                </a:lnTo>
                <a:lnTo>
                  <a:pt x="2657779" y="1476235"/>
                </a:lnTo>
                <a:lnTo>
                  <a:pt x="2708071" y="1480197"/>
                </a:lnTo>
                <a:lnTo>
                  <a:pt x="2759405" y="1471510"/>
                </a:lnTo>
                <a:lnTo>
                  <a:pt x="2809811" y="1475498"/>
                </a:lnTo>
                <a:lnTo>
                  <a:pt x="2912834" y="1458163"/>
                </a:lnTo>
                <a:lnTo>
                  <a:pt x="3259607" y="1396390"/>
                </a:lnTo>
                <a:lnTo>
                  <a:pt x="3309175" y="1374825"/>
                </a:lnTo>
                <a:lnTo>
                  <a:pt x="3405682" y="1356969"/>
                </a:lnTo>
                <a:lnTo>
                  <a:pt x="3430168" y="1346161"/>
                </a:lnTo>
                <a:lnTo>
                  <a:pt x="3454641" y="1335354"/>
                </a:lnTo>
                <a:lnTo>
                  <a:pt x="3502444" y="1326400"/>
                </a:lnTo>
                <a:lnTo>
                  <a:pt x="3551072" y="1304759"/>
                </a:lnTo>
                <a:lnTo>
                  <a:pt x="3598545" y="1295768"/>
                </a:lnTo>
                <a:lnTo>
                  <a:pt x="3646881" y="1274114"/>
                </a:lnTo>
                <a:lnTo>
                  <a:pt x="3694074" y="1265097"/>
                </a:lnTo>
                <a:lnTo>
                  <a:pt x="3790137" y="1221740"/>
                </a:lnTo>
                <a:lnTo>
                  <a:pt x="3835196" y="1212557"/>
                </a:lnTo>
                <a:lnTo>
                  <a:pt x="3881043" y="1190701"/>
                </a:lnTo>
                <a:lnTo>
                  <a:pt x="3925697" y="1181481"/>
                </a:lnTo>
                <a:lnTo>
                  <a:pt x="4061904" y="1115809"/>
                </a:lnTo>
                <a:lnTo>
                  <a:pt x="4106151" y="1106563"/>
                </a:lnTo>
                <a:lnTo>
                  <a:pt x="4196600" y="1062761"/>
                </a:lnTo>
                <a:lnTo>
                  <a:pt x="4240885" y="1053515"/>
                </a:lnTo>
                <a:lnTo>
                  <a:pt x="4286237" y="1031621"/>
                </a:lnTo>
                <a:lnTo>
                  <a:pt x="4291698" y="1019314"/>
                </a:lnTo>
                <a:lnTo>
                  <a:pt x="4308310" y="1020622"/>
                </a:lnTo>
                <a:lnTo>
                  <a:pt x="4318063" y="1008659"/>
                </a:lnTo>
                <a:lnTo>
                  <a:pt x="4323486" y="1021829"/>
                </a:lnTo>
                <a:lnTo>
                  <a:pt x="4325277" y="1021969"/>
                </a:lnTo>
                <a:lnTo>
                  <a:pt x="4318559" y="1034173"/>
                </a:lnTo>
                <a:lnTo>
                  <a:pt x="4290250" y="1070152"/>
                </a:lnTo>
                <a:lnTo>
                  <a:pt x="4257268" y="1118514"/>
                </a:lnTo>
                <a:lnTo>
                  <a:pt x="4222458" y="1153972"/>
                </a:lnTo>
                <a:lnTo>
                  <a:pt x="4185716" y="1189291"/>
                </a:lnTo>
                <a:lnTo>
                  <a:pt x="4160939" y="1212811"/>
                </a:lnTo>
                <a:lnTo>
                  <a:pt x="4138231" y="1236497"/>
                </a:lnTo>
                <a:lnTo>
                  <a:pt x="4117340" y="1273060"/>
                </a:lnTo>
                <a:lnTo>
                  <a:pt x="4100995" y="1297254"/>
                </a:lnTo>
                <a:lnTo>
                  <a:pt x="4063949" y="1345285"/>
                </a:lnTo>
                <a:lnTo>
                  <a:pt x="4043578" y="1381899"/>
                </a:lnTo>
                <a:lnTo>
                  <a:pt x="4037749" y="1432394"/>
                </a:lnTo>
                <a:lnTo>
                  <a:pt x="4047325" y="1484109"/>
                </a:lnTo>
                <a:lnTo>
                  <a:pt x="4073169" y="1524368"/>
                </a:lnTo>
                <a:lnTo>
                  <a:pt x="4121035" y="1502676"/>
                </a:lnTo>
                <a:lnTo>
                  <a:pt x="4165041" y="1493405"/>
                </a:lnTo>
                <a:lnTo>
                  <a:pt x="4207408" y="1471282"/>
                </a:lnTo>
                <a:lnTo>
                  <a:pt x="4248353" y="1436293"/>
                </a:lnTo>
                <a:lnTo>
                  <a:pt x="4286097" y="1413802"/>
                </a:lnTo>
                <a:lnTo>
                  <a:pt x="4322864" y="1378483"/>
                </a:lnTo>
                <a:lnTo>
                  <a:pt x="4356874" y="1355686"/>
                </a:lnTo>
                <a:lnTo>
                  <a:pt x="4390339" y="1320114"/>
                </a:lnTo>
                <a:lnTo>
                  <a:pt x="4422483" y="1284439"/>
                </a:lnTo>
                <a:lnTo>
                  <a:pt x="4453534" y="1248676"/>
                </a:lnTo>
                <a:lnTo>
                  <a:pt x="4483709" y="1212837"/>
                </a:lnTo>
                <a:lnTo>
                  <a:pt x="4514215" y="1164297"/>
                </a:lnTo>
                <a:lnTo>
                  <a:pt x="4547209" y="1128674"/>
                </a:lnTo>
                <a:lnTo>
                  <a:pt x="4582223" y="1080490"/>
                </a:lnTo>
                <a:lnTo>
                  <a:pt x="4628388" y="1033183"/>
                </a:lnTo>
                <a:lnTo>
                  <a:pt x="4651514" y="1009523"/>
                </a:lnTo>
                <a:lnTo>
                  <a:pt x="4692535" y="949071"/>
                </a:lnTo>
                <a:lnTo>
                  <a:pt x="4716996" y="925525"/>
                </a:lnTo>
                <a:lnTo>
                  <a:pt x="4730483" y="888365"/>
                </a:lnTo>
                <a:lnTo>
                  <a:pt x="4732579" y="863053"/>
                </a:lnTo>
                <a:close/>
              </a:path>
            </a:pathLst>
          </a:custGeom>
          <a:solidFill>
            <a:srgbClr val="216699"/>
          </a:solidFill>
        </p:spPr>
        <p:txBody>
          <a:bodyPr wrap="square" lIns="0" tIns="0" rIns="0" bIns="0" rtlCol="0"/>
          <a:lstStyle/>
          <a:p/>
        </p:txBody>
      </p:sp>
      <p:sp>
        <p:nvSpPr>
          <p:cNvPr id="5" name="object 5"/>
          <p:cNvSpPr txBox="1">
            <a:spLocks noGrp="1"/>
          </p:cNvSpPr>
          <p:nvPr>
            <p:ph type="title"/>
          </p:nvPr>
        </p:nvSpPr>
        <p:spPr>
          <a:xfrm>
            <a:off x="1016000" y="519729"/>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6" name="object 6"/>
          <p:cNvSpPr txBox="1"/>
          <p:nvPr/>
        </p:nvSpPr>
        <p:spPr>
          <a:xfrm>
            <a:off x="1016000" y="1428753"/>
            <a:ext cx="13623925" cy="222377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4.</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Trigger</a:t>
            </a:r>
            <a:endParaRPr sz="4000">
              <a:latin typeface="TeXGyreTermes"/>
              <a:cs typeface="TeXGyreTermes"/>
            </a:endParaRPr>
          </a:p>
          <a:p>
            <a:pPr>
              <a:lnSpc>
                <a:spcPct val="100000"/>
              </a:lnSpc>
              <a:spcBef>
                <a:spcPts val="60"/>
              </a:spcBef>
            </a:pPr>
            <a:endParaRPr sz="5650">
              <a:latin typeface="TeXGyreTermes"/>
              <a:cs typeface="TeXGyreTermes"/>
            </a:endParaRPr>
          </a:p>
          <a:p>
            <a:pPr marL="2557780">
              <a:lnSpc>
                <a:spcPct val="100000"/>
              </a:lnSpc>
              <a:tabLst>
                <a:tab pos="4126865" algn="l"/>
                <a:tab pos="9601200" algn="l"/>
              </a:tabLst>
            </a:pPr>
            <a:r>
              <a:rPr dirty="0" sz="3500" spc="150">
                <a:latin typeface="Arial"/>
                <a:cs typeface="Arial"/>
              </a:rPr>
              <a:t>lịch</a:t>
            </a:r>
            <a:r>
              <a:rPr dirty="0" sz="3500" spc="-170">
                <a:latin typeface="Arial"/>
                <a:cs typeface="Arial"/>
              </a:rPr>
              <a:t> </a:t>
            </a:r>
            <a:r>
              <a:rPr dirty="0" sz="3500" spc="-15">
                <a:latin typeface="Arial"/>
                <a:cs typeface="Arial"/>
              </a:rPr>
              <a:t>sử	</a:t>
            </a:r>
            <a:r>
              <a:rPr dirty="0" sz="3500" spc="90">
                <a:latin typeface="Arial"/>
                <a:cs typeface="Arial"/>
              </a:rPr>
              <a:t>admin </a:t>
            </a:r>
            <a:r>
              <a:rPr dirty="0" sz="3500" spc="95">
                <a:latin typeface="Arial"/>
                <a:cs typeface="Arial"/>
              </a:rPr>
              <a:t>cập </a:t>
            </a:r>
            <a:r>
              <a:rPr dirty="0" sz="3500" spc="145">
                <a:latin typeface="Arial"/>
                <a:cs typeface="Arial"/>
              </a:rPr>
              <a:t>nhật</a:t>
            </a:r>
            <a:r>
              <a:rPr dirty="0" sz="3500" spc="-665">
                <a:latin typeface="Arial"/>
                <a:cs typeface="Arial"/>
              </a:rPr>
              <a:t> </a:t>
            </a:r>
            <a:r>
              <a:rPr dirty="0" sz="3500" spc="40">
                <a:latin typeface="Arial"/>
                <a:cs typeface="Arial"/>
              </a:rPr>
              <a:t>sản</a:t>
            </a:r>
            <a:r>
              <a:rPr dirty="0" sz="3500" spc="-160">
                <a:latin typeface="Arial"/>
                <a:cs typeface="Arial"/>
              </a:rPr>
              <a:t> </a:t>
            </a:r>
            <a:r>
              <a:rPr dirty="0" sz="3500" spc="80">
                <a:latin typeface="Arial"/>
                <a:cs typeface="Arial"/>
              </a:rPr>
              <a:t>phẩm	</a:t>
            </a:r>
            <a:r>
              <a:rPr dirty="0" sz="3500" spc="185">
                <a:latin typeface="Arial"/>
                <a:cs typeface="Arial"/>
              </a:rPr>
              <a:t>trong </a:t>
            </a:r>
            <a:r>
              <a:rPr dirty="0" sz="3500" spc="110">
                <a:latin typeface="Arial"/>
                <a:cs typeface="Arial"/>
              </a:rPr>
              <a:t>bảng</a:t>
            </a:r>
            <a:r>
              <a:rPr dirty="0" sz="3500" spc="-575">
                <a:latin typeface="Arial"/>
                <a:cs typeface="Arial"/>
              </a:rPr>
              <a:t> </a:t>
            </a:r>
            <a:r>
              <a:rPr dirty="0" sz="3500" spc="150">
                <a:latin typeface="Arial"/>
                <a:cs typeface="Arial"/>
              </a:rPr>
              <a:t>product</a:t>
            </a:r>
            <a:endParaRPr sz="3500">
              <a:latin typeface="Arial"/>
              <a:cs typeface="Arial"/>
            </a:endParaRPr>
          </a:p>
        </p:txBody>
      </p:sp>
      <p:sp>
        <p:nvSpPr>
          <p:cNvPr id="7" name="object 7"/>
          <p:cNvSpPr/>
          <p:nvPr/>
        </p:nvSpPr>
        <p:spPr>
          <a:xfrm>
            <a:off x="12241114" y="0"/>
            <a:ext cx="6047105" cy="4890135"/>
          </a:xfrm>
          <a:custGeom>
            <a:avLst/>
            <a:gdLst/>
            <a:ahLst/>
            <a:cxnLst/>
            <a:rect l="l" t="t" r="r" b="b"/>
            <a:pathLst>
              <a:path w="6047105" h="4890135">
                <a:moveTo>
                  <a:pt x="109770" y="0"/>
                </a:moveTo>
                <a:lnTo>
                  <a:pt x="6046887" y="0"/>
                </a:lnTo>
                <a:lnTo>
                  <a:pt x="6046887" y="4175766"/>
                </a:lnTo>
                <a:lnTo>
                  <a:pt x="6042344" y="4180584"/>
                </a:lnTo>
                <a:lnTo>
                  <a:pt x="6007617" y="4215856"/>
                </a:lnTo>
                <a:lnTo>
                  <a:pt x="5972140" y="4250375"/>
                </a:lnTo>
                <a:lnTo>
                  <a:pt x="5935935" y="4284123"/>
                </a:lnTo>
                <a:lnTo>
                  <a:pt x="5899027" y="4317082"/>
                </a:lnTo>
                <a:lnTo>
                  <a:pt x="5861438" y="4349232"/>
                </a:lnTo>
                <a:lnTo>
                  <a:pt x="5823192" y="4380556"/>
                </a:lnTo>
                <a:lnTo>
                  <a:pt x="5784311" y="4411036"/>
                </a:lnTo>
                <a:lnTo>
                  <a:pt x="5744818" y="4440652"/>
                </a:lnTo>
                <a:lnTo>
                  <a:pt x="5704736" y="4469386"/>
                </a:lnTo>
                <a:lnTo>
                  <a:pt x="5664090" y="4497221"/>
                </a:lnTo>
                <a:lnTo>
                  <a:pt x="5621608" y="4525329"/>
                </a:lnTo>
                <a:lnTo>
                  <a:pt x="5578528" y="4552531"/>
                </a:lnTo>
                <a:lnTo>
                  <a:pt x="5534872" y="4578812"/>
                </a:lnTo>
                <a:lnTo>
                  <a:pt x="5490659" y="4604156"/>
                </a:lnTo>
                <a:lnTo>
                  <a:pt x="5445911" y="4628548"/>
                </a:lnTo>
                <a:lnTo>
                  <a:pt x="5400648" y="4651971"/>
                </a:lnTo>
                <a:lnTo>
                  <a:pt x="5354893" y="4674410"/>
                </a:lnTo>
                <a:lnTo>
                  <a:pt x="5308665" y="4695849"/>
                </a:lnTo>
                <a:lnTo>
                  <a:pt x="5261987" y="4716272"/>
                </a:lnTo>
                <a:lnTo>
                  <a:pt x="5214878" y="4735663"/>
                </a:lnTo>
                <a:lnTo>
                  <a:pt x="5167359" y="4754007"/>
                </a:lnTo>
                <a:lnTo>
                  <a:pt x="5119453" y="4771288"/>
                </a:lnTo>
                <a:lnTo>
                  <a:pt x="5071180" y="4787490"/>
                </a:lnTo>
                <a:lnTo>
                  <a:pt x="5022560" y="4802597"/>
                </a:lnTo>
                <a:lnTo>
                  <a:pt x="4973615" y="4816594"/>
                </a:lnTo>
                <a:lnTo>
                  <a:pt x="4924366" y="4829464"/>
                </a:lnTo>
                <a:lnTo>
                  <a:pt x="4874834" y="4841192"/>
                </a:lnTo>
                <a:lnTo>
                  <a:pt x="4825039" y="4851762"/>
                </a:lnTo>
                <a:lnTo>
                  <a:pt x="4775003" y="4861158"/>
                </a:lnTo>
                <a:lnTo>
                  <a:pt x="4724747" y="4869365"/>
                </a:lnTo>
                <a:lnTo>
                  <a:pt x="4674292" y="4876367"/>
                </a:lnTo>
                <a:lnTo>
                  <a:pt x="4625669" y="4881770"/>
                </a:lnTo>
                <a:lnTo>
                  <a:pt x="4576764" y="4885730"/>
                </a:lnTo>
                <a:lnTo>
                  <a:pt x="4527616" y="4888303"/>
                </a:lnTo>
                <a:lnTo>
                  <a:pt x="4478258" y="4889547"/>
                </a:lnTo>
                <a:lnTo>
                  <a:pt x="4428727" y="4889518"/>
                </a:lnTo>
                <a:lnTo>
                  <a:pt x="4379060" y="4888273"/>
                </a:lnTo>
                <a:lnTo>
                  <a:pt x="4329291" y="4885867"/>
                </a:lnTo>
                <a:lnTo>
                  <a:pt x="4279457" y="4882359"/>
                </a:lnTo>
                <a:lnTo>
                  <a:pt x="4229594" y="4877804"/>
                </a:lnTo>
                <a:lnTo>
                  <a:pt x="4179737" y="4872260"/>
                </a:lnTo>
                <a:lnTo>
                  <a:pt x="4129922" y="4865783"/>
                </a:lnTo>
                <a:lnTo>
                  <a:pt x="4080186" y="4858429"/>
                </a:lnTo>
                <a:lnTo>
                  <a:pt x="4030564" y="4850256"/>
                </a:lnTo>
                <a:lnTo>
                  <a:pt x="3981093" y="4841319"/>
                </a:lnTo>
                <a:lnTo>
                  <a:pt x="3931807" y="4831677"/>
                </a:lnTo>
                <a:lnTo>
                  <a:pt x="3882743" y="4821384"/>
                </a:lnTo>
                <a:lnTo>
                  <a:pt x="3833937" y="4810499"/>
                </a:lnTo>
                <a:lnTo>
                  <a:pt x="3785424" y="4799078"/>
                </a:lnTo>
                <a:lnTo>
                  <a:pt x="3737241" y="4787177"/>
                </a:lnTo>
                <a:lnTo>
                  <a:pt x="3689423" y="4774853"/>
                </a:lnTo>
                <a:lnTo>
                  <a:pt x="3642007" y="4762163"/>
                </a:lnTo>
                <a:lnTo>
                  <a:pt x="3546863" y="4735427"/>
                </a:lnTo>
                <a:lnTo>
                  <a:pt x="3498941" y="4721073"/>
                </a:lnTo>
                <a:lnTo>
                  <a:pt x="3451261" y="4706111"/>
                </a:lnTo>
                <a:lnTo>
                  <a:pt x="3403825" y="4690550"/>
                </a:lnTo>
                <a:lnTo>
                  <a:pt x="3356631" y="4674399"/>
                </a:lnTo>
                <a:lnTo>
                  <a:pt x="3309678" y="4657667"/>
                </a:lnTo>
                <a:lnTo>
                  <a:pt x="3262967" y="4640363"/>
                </a:lnTo>
                <a:lnTo>
                  <a:pt x="3216497" y="4622496"/>
                </a:lnTo>
                <a:lnTo>
                  <a:pt x="3170268" y="4604075"/>
                </a:lnTo>
                <a:lnTo>
                  <a:pt x="3124280" y="4585109"/>
                </a:lnTo>
                <a:lnTo>
                  <a:pt x="3078531" y="4565607"/>
                </a:lnTo>
                <a:lnTo>
                  <a:pt x="3033023" y="4545579"/>
                </a:lnTo>
                <a:lnTo>
                  <a:pt x="2987754" y="4525032"/>
                </a:lnTo>
                <a:lnTo>
                  <a:pt x="2942723" y="4503977"/>
                </a:lnTo>
                <a:lnTo>
                  <a:pt x="2897932" y="4482422"/>
                </a:lnTo>
                <a:lnTo>
                  <a:pt x="2853379" y="4460376"/>
                </a:lnTo>
                <a:lnTo>
                  <a:pt x="2809064" y="4437848"/>
                </a:lnTo>
                <a:lnTo>
                  <a:pt x="2764987" y="4414848"/>
                </a:lnTo>
                <a:lnTo>
                  <a:pt x="2721146" y="4391384"/>
                </a:lnTo>
                <a:lnTo>
                  <a:pt x="2677543" y="4367466"/>
                </a:lnTo>
                <a:lnTo>
                  <a:pt x="2634177" y="4343102"/>
                </a:lnTo>
                <a:lnTo>
                  <a:pt x="2591047" y="4318301"/>
                </a:lnTo>
                <a:lnTo>
                  <a:pt x="2548152" y="4293073"/>
                </a:lnTo>
                <a:lnTo>
                  <a:pt x="2505493" y="4267427"/>
                </a:lnTo>
                <a:lnTo>
                  <a:pt x="2463070" y="4241371"/>
                </a:lnTo>
                <a:lnTo>
                  <a:pt x="2420881" y="4214915"/>
                </a:lnTo>
                <a:lnTo>
                  <a:pt x="2378927" y="4188067"/>
                </a:lnTo>
                <a:lnTo>
                  <a:pt x="2337207" y="4160837"/>
                </a:lnTo>
                <a:lnTo>
                  <a:pt x="2295720" y="4133234"/>
                </a:lnTo>
                <a:lnTo>
                  <a:pt x="2254468" y="4105266"/>
                </a:lnTo>
                <a:lnTo>
                  <a:pt x="2213448" y="4076944"/>
                </a:lnTo>
                <a:lnTo>
                  <a:pt x="2172661" y="4048275"/>
                </a:lnTo>
                <a:lnTo>
                  <a:pt x="2132106" y="4019269"/>
                </a:lnTo>
                <a:lnTo>
                  <a:pt x="2091784" y="3989934"/>
                </a:lnTo>
                <a:lnTo>
                  <a:pt x="2051693" y="3960281"/>
                </a:lnTo>
                <a:lnTo>
                  <a:pt x="2011833" y="3930318"/>
                </a:lnTo>
                <a:lnTo>
                  <a:pt x="1972205" y="3900053"/>
                </a:lnTo>
                <a:lnTo>
                  <a:pt x="1932807" y="3869497"/>
                </a:lnTo>
                <a:lnTo>
                  <a:pt x="1893639" y="3838657"/>
                </a:lnTo>
                <a:lnTo>
                  <a:pt x="1854702" y="3807544"/>
                </a:lnTo>
                <a:lnTo>
                  <a:pt x="1815994" y="3776166"/>
                </a:lnTo>
                <a:lnTo>
                  <a:pt x="1777515" y="3744532"/>
                </a:lnTo>
                <a:lnTo>
                  <a:pt x="1739265" y="3712651"/>
                </a:lnTo>
                <a:lnTo>
                  <a:pt x="1701243" y="3680532"/>
                </a:lnTo>
                <a:lnTo>
                  <a:pt x="1663527" y="3648241"/>
                </a:lnTo>
                <a:lnTo>
                  <a:pt x="1625942" y="3615729"/>
                </a:lnTo>
                <a:lnTo>
                  <a:pt x="1588500" y="3582991"/>
                </a:lnTo>
                <a:lnTo>
                  <a:pt x="1551211" y="3550025"/>
                </a:lnTo>
                <a:lnTo>
                  <a:pt x="1514087" y="3516828"/>
                </a:lnTo>
                <a:lnTo>
                  <a:pt x="1477137" y="3483397"/>
                </a:lnTo>
                <a:lnTo>
                  <a:pt x="1440374" y="3449730"/>
                </a:lnTo>
                <a:lnTo>
                  <a:pt x="1403807" y="3415822"/>
                </a:lnTo>
                <a:lnTo>
                  <a:pt x="1367448" y="3381671"/>
                </a:lnTo>
                <a:lnTo>
                  <a:pt x="1331308" y="3347275"/>
                </a:lnTo>
                <a:lnTo>
                  <a:pt x="1295398" y="3312630"/>
                </a:lnTo>
                <a:lnTo>
                  <a:pt x="1259728" y="3277733"/>
                </a:lnTo>
                <a:lnTo>
                  <a:pt x="1224309" y="3242582"/>
                </a:lnTo>
                <a:lnTo>
                  <a:pt x="1189152" y="3207173"/>
                </a:lnTo>
                <a:lnTo>
                  <a:pt x="1154269" y="3171503"/>
                </a:lnTo>
                <a:lnTo>
                  <a:pt x="1119669" y="3135570"/>
                </a:lnTo>
                <a:lnTo>
                  <a:pt x="1085365" y="3099370"/>
                </a:lnTo>
                <a:lnTo>
                  <a:pt x="1051366" y="3062901"/>
                </a:lnTo>
                <a:lnTo>
                  <a:pt x="1017683" y="3026159"/>
                </a:lnTo>
                <a:lnTo>
                  <a:pt x="984328" y="2989142"/>
                </a:lnTo>
                <a:lnTo>
                  <a:pt x="951312" y="2951846"/>
                </a:lnTo>
                <a:lnTo>
                  <a:pt x="918644" y="2914270"/>
                </a:lnTo>
                <a:lnTo>
                  <a:pt x="886337" y="2876408"/>
                </a:lnTo>
                <a:lnTo>
                  <a:pt x="854401" y="2838260"/>
                </a:lnTo>
                <a:lnTo>
                  <a:pt x="822847" y="2799822"/>
                </a:lnTo>
                <a:lnTo>
                  <a:pt x="791685" y="2761090"/>
                </a:lnTo>
                <a:lnTo>
                  <a:pt x="760928" y="2722062"/>
                </a:lnTo>
                <a:lnTo>
                  <a:pt x="730584" y="2682735"/>
                </a:lnTo>
                <a:lnTo>
                  <a:pt x="700666" y="2643106"/>
                </a:lnTo>
                <a:lnTo>
                  <a:pt x="671185" y="2603172"/>
                </a:lnTo>
                <a:lnTo>
                  <a:pt x="642150" y="2562930"/>
                </a:lnTo>
                <a:lnTo>
                  <a:pt x="613574" y="2522377"/>
                </a:lnTo>
                <a:lnTo>
                  <a:pt x="585467" y="2481511"/>
                </a:lnTo>
                <a:lnTo>
                  <a:pt x="557839" y="2440327"/>
                </a:lnTo>
                <a:lnTo>
                  <a:pt x="530702" y="2398824"/>
                </a:lnTo>
                <a:lnTo>
                  <a:pt x="504067" y="2356998"/>
                </a:lnTo>
                <a:lnTo>
                  <a:pt x="477944" y="2314846"/>
                </a:lnTo>
                <a:lnTo>
                  <a:pt x="452345" y="2272365"/>
                </a:lnTo>
                <a:lnTo>
                  <a:pt x="427280" y="2229553"/>
                </a:lnTo>
                <a:lnTo>
                  <a:pt x="402760" y="2186406"/>
                </a:lnTo>
                <a:lnTo>
                  <a:pt x="378796" y="2142922"/>
                </a:lnTo>
                <a:lnTo>
                  <a:pt x="355398" y="2099097"/>
                </a:lnTo>
                <a:lnTo>
                  <a:pt x="332579" y="2054929"/>
                </a:lnTo>
                <a:lnTo>
                  <a:pt x="310348" y="2010414"/>
                </a:lnTo>
                <a:lnTo>
                  <a:pt x="288717" y="1965550"/>
                </a:lnTo>
                <a:lnTo>
                  <a:pt x="267696" y="1920333"/>
                </a:lnTo>
                <a:lnTo>
                  <a:pt x="247297" y="1874762"/>
                </a:lnTo>
                <a:lnTo>
                  <a:pt x="227529" y="1828831"/>
                </a:lnTo>
                <a:lnTo>
                  <a:pt x="208405" y="1782540"/>
                </a:lnTo>
                <a:lnTo>
                  <a:pt x="189935" y="1735885"/>
                </a:lnTo>
                <a:lnTo>
                  <a:pt x="172884" y="1688622"/>
                </a:lnTo>
                <a:lnTo>
                  <a:pt x="156398" y="1641015"/>
                </a:lnTo>
                <a:lnTo>
                  <a:pt x="140520" y="1593062"/>
                </a:lnTo>
                <a:lnTo>
                  <a:pt x="125297" y="1544762"/>
                </a:lnTo>
                <a:lnTo>
                  <a:pt x="110773" y="1496116"/>
                </a:lnTo>
                <a:lnTo>
                  <a:pt x="96994" y="1447121"/>
                </a:lnTo>
                <a:lnTo>
                  <a:pt x="84005" y="1397777"/>
                </a:lnTo>
                <a:lnTo>
                  <a:pt x="71851" y="1348084"/>
                </a:lnTo>
                <a:lnTo>
                  <a:pt x="60577" y="1298041"/>
                </a:lnTo>
                <a:lnTo>
                  <a:pt x="50229" y="1247647"/>
                </a:lnTo>
                <a:lnTo>
                  <a:pt x="40851" y="1196901"/>
                </a:lnTo>
                <a:lnTo>
                  <a:pt x="32753" y="1147897"/>
                </a:lnTo>
                <a:lnTo>
                  <a:pt x="25524" y="1098736"/>
                </a:lnTo>
                <a:lnTo>
                  <a:pt x="19174" y="1049437"/>
                </a:lnTo>
                <a:lnTo>
                  <a:pt x="13711" y="1000022"/>
                </a:lnTo>
                <a:lnTo>
                  <a:pt x="9143" y="950509"/>
                </a:lnTo>
                <a:lnTo>
                  <a:pt x="5480" y="900919"/>
                </a:lnTo>
                <a:lnTo>
                  <a:pt x="2729" y="851272"/>
                </a:lnTo>
                <a:lnTo>
                  <a:pt x="899" y="801587"/>
                </a:lnTo>
                <a:lnTo>
                  <a:pt x="0" y="751884"/>
                </a:lnTo>
                <a:lnTo>
                  <a:pt x="38" y="702184"/>
                </a:lnTo>
                <a:lnTo>
                  <a:pt x="1025" y="652506"/>
                </a:lnTo>
                <a:lnTo>
                  <a:pt x="2966" y="602870"/>
                </a:lnTo>
                <a:lnTo>
                  <a:pt x="5873" y="553296"/>
                </a:lnTo>
                <a:lnTo>
                  <a:pt x="9752" y="503804"/>
                </a:lnTo>
                <a:lnTo>
                  <a:pt x="14613" y="454413"/>
                </a:lnTo>
                <a:lnTo>
                  <a:pt x="20464" y="405145"/>
                </a:lnTo>
                <a:lnTo>
                  <a:pt x="27314" y="356018"/>
                </a:lnTo>
                <a:lnTo>
                  <a:pt x="35171" y="307053"/>
                </a:lnTo>
                <a:lnTo>
                  <a:pt x="44044" y="258269"/>
                </a:lnTo>
                <a:lnTo>
                  <a:pt x="53942" y="209686"/>
                </a:lnTo>
                <a:lnTo>
                  <a:pt x="64873" y="161325"/>
                </a:lnTo>
                <a:lnTo>
                  <a:pt x="76847" y="113204"/>
                </a:lnTo>
                <a:lnTo>
                  <a:pt x="89870" y="65345"/>
                </a:lnTo>
                <a:lnTo>
                  <a:pt x="104709" y="15445"/>
                </a:lnTo>
                <a:lnTo>
                  <a:pt x="109770" y="0"/>
                </a:lnTo>
                <a:close/>
              </a:path>
            </a:pathLst>
          </a:custGeom>
          <a:solidFill>
            <a:srgbClr val="FF904D">
              <a:alpha val="19999"/>
            </a:srgbClr>
          </a:solidFill>
        </p:spPr>
        <p:txBody>
          <a:bodyPr wrap="square" lIns="0" tIns="0" rIns="0" bIns="0" rtlCol="0"/>
          <a:lstStyle/>
          <a:p/>
        </p:txBody>
      </p:sp>
      <p:sp>
        <p:nvSpPr>
          <p:cNvPr id="8" name="object 8"/>
          <p:cNvSpPr/>
          <p:nvPr/>
        </p:nvSpPr>
        <p:spPr>
          <a:xfrm>
            <a:off x="0" y="1"/>
            <a:ext cx="3966845" cy="4787900"/>
          </a:xfrm>
          <a:custGeom>
            <a:avLst/>
            <a:gdLst/>
            <a:ahLst/>
            <a:cxnLst/>
            <a:rect l="l" t="t" r="r" b="b"/>
            <a:pathLst>
              <a:path w="3966845" h="4787900">
                <a:moveTo>
                  <a:pt x="3924657" y="2392023"/>
                </a:moveTo>
                <a:lnTo>
                  <a:pt x="3917488" y="2441071"/>
                </a:lnTo>
                <a:lnTo>
                  <a:pt x="3909727" y="2490035"/>
                </a:lnTo>
                <a:lnTo>
                  <a:pt x="3901370" y="2538911"/>
                </a:lnTo>
                <a:lnTo>
                  <a:pt x="3892409" y="2587693"/>
                </a:lnTo>
                <a:lnTo>
                  <a:pt x="3882839" y="2636376"/>
                </a:lnTo>
                <a:lnTo>
                  <a:pt x="3872655" y="2684955"/>
                </a:lnTo>
                <a:lnTo>
                  <a:pt x="3861850" y="2733424"/>
                </a:lnTo>
                <a:lnTo>
                  <a:pt x="3850418" y="2781779"/>
                </a:lnTo>
                <a:lnTo>
                  <a:pt x="3838355" y="2830015"/>
                </a:lnTo>
                <a:lnTo>
                  <a:pt x="3825653" y="2878126"/>
                </a:lnTo>
                <a:lnTo>
                  <a:pt x="3812308" y="2926107"/>
                </a:lnTo>
                <a:lnTo>
                  <a:pt x="3798313" y="2973953"/>
                </a:lnTo>
                <a:lnTo>
                  <a:pt x="3783662" y="3021659"/>
                </a:lnTo>
                <a:lnTo>
                  <a:pt x="3768350" y="3069220"/>
                </a:lnTo>
                <a:lnTo>
                  <a:pt x="3752213" y="3116506"/>
                </a:lnTo>
                <a:lnTo>
                  <a:pt x="3735368" y="3163495"/>
                </a:lnTo>
                <a:lnTo>
                  <a:pt x="3717770" y="3210288"/>
                </a:lnTo>
                <a:lnTo>
                  <a:pt x="3699557" y="3256517"/>
                </a:lnTo>
                <a:lnTo>
                  <a:pt x="3680593" y="3302513"/>
                </a:lnTo>
                <a:lnTo>
                  <a:pt x="3660923" y="3348142"/>
                </a:lnTo>
                <a:lnTo>
                  <a:pt x="3640548" y="3393387"/>
                </a:lnTo>
                <a:lnTo>
                  <a:pt x="3619469" y="3438231"/>
                </a:lnTo>
                <a:lnTo>
                  <a:pt x="3597687" y="3482655"/>
                </a:lnTo>
                <a:lnTo>
                  <a:pt x="3575202" y="3526641"/>
                </a:lnTo>
                <a:lnTo>
                  <a:pt x="3552014" y="3570173"/>
                </a:lnTo>
                <a:lnTo>
                  <a:pt x="3528125" y="3613233"/>
                </a:lnTo>
                <a:lnTo>
                  <a:pt x="3503535" y="3655803"/>
                </a:lnTo>
                <a:lnTo>
                  <a:pt x="3478244" y="3697865"/>
                </a:lnTo>
                <a:lnTo>
                  <a:pt x="3452254" y="3739401"/>
                </a:lnTo>
                <a:lnTo>
                  <a:pt x="3425564" y="3780395"/>
                </a:lnTo>
                <a:lnTo>
                  <a:pt x="3398176" y="3820828"/>
                </a:lnTo>
                <a:lnTo>
                  <a:pt x="3370090" y="3860683"/>
                </a:lnTo>
                <a:lnTo>
                  <a:pt x="3341307" y="3899942"/>
                </a:lnTo>
                <a:lnTo>
                  <a:pt x="3311827" y="3938588"/>
                </a:lnTo>
                <a:lnTo>
                  <a:pt x="3281651" y="3976602"/>
                </a:lnTo>
                <a:lnTo>
                  <a:pt x="3250780" y="4013968"/>
                </a:lnTo>
                <a:lnTo>
                  <a:pt x="3219214" y="4050667"/>
                </a:lnTo>
                <a:lnTo>
                  <a:pt x="3186953" y="4086683"/>
                </a:lnTo>
                <a:lnTo>
                  <a:pt x="3153999" y="4121997"/>
                </a:lnTo>
                <a:lnTo>
                  <a:pt x="3120352" y="4156591"/>
                </a:lnTo>
                <a:lnTo>
                  <a:pt x="3086013" y="4190448"/>
                </a:lnTo>
                <a:lnTo>
                  <a:pt x="3050982" y="4223551"/>
                </a:lnTo>
                <a:lnTo>
                  <a:pt x="3015260" y="4255882"/>
                </a:lnTo>
                <a:lnTo>
                  <a:pt x="2978847" y="4287423"/>
                </a:lnTo>
                <a:lnTo>
                  <a:pt x="2941745" y="4318156"/>
                </a:lnTo>
                <a:lnTo>
                  <a:pt x="2903953" y="4348064"/>
                </a:lnTo>
                <a:lnTo>
                  <a:pt x="2865473" y="4377130"/>
                </a:lnTo>
                <a:lnTo>
                  <a:pt x="2826305" y="4405335"/>
                </a:lnTo>
                <a:lnTo>
                  <a:pt x="2786449" y="4432662"/>
                </a:lnTo>
                <a:lnTo>
                  <a:pt x="2745907" y="4459093"/>
                </a:lnTo>
                <a:lnTo>
                  <a:pt x="2704678" y="4484611"/>
                </a:lnTo>
                <a:lnTo>
                  <a:pt x="2662764" y="4509198"/>
                </a:lnTo>
                <a:lnTo>
                  <a:pt x="2620165" y="4532837"/>
                </a:lnTo>
                <a:lnTo>
                  <a:pt x="2576882" y="4555509"/>
                </a:lnTo>
                <a:lnTo>
                  <a:pt x="2532915" y="4577198"/>
                </a:lnTo>
                <a:lnTo>
                  <a:pt x="2488265" y="4597885"/>
                </a:lnTo>
                <a:lnTo>
                  <a:pt x="2442933" y="4617553"/>
                </a:lnTo>
                <a:lnTo>
                  <a:pt x="2396918" y="4636184"/>
                </a:lnTo>
                <a:lnTo>
                  <a:pt x="2350223" y="4653761"/>
                </a:lnTo>
                <a:lnTo>
                  <a:pt x="2302847" y="4670265"/>
                </a:lnTo>
                <a:lnTo>
                  <a:pt x="2254791" y="4685680"/>
                </a:lnTo>
                <a:lnTo>
                  <a:pt x="2206056" y="4699988"/>
                </a:lnTo>
                <a:lnTo>
                  <a:pt x="2156643" y="4713171"/>
                </a:lnTo>
                <a:lnTo>
                  <a:pt x="2107472" y="4725010"/>
                </a:lnTo>
                <a:lnTo>
                  <a:pt x="2058270" y="4735775"/>
                </a:lnTo>
                <a:lnTo>
                  <a:pt x="2009044" y="4745482"/>
                </a:lnTo>
                <a:lnTo>
                  <a:pt x="1959799" y="4754144"/>
                </a:lnTo>
                <a:lnTo>
                  <a:pt x="1910542" y="4761776"/>
                </a:lnTo>
                <a:lnTo>
                  <a:pt x="1861279" y="4768393"/>
                </a:lnTo>
                <a:lnTo>
                  <a:pt x="1812016" y="4774009"/>
                </a:lnTo>
                <a:lnTo>
                  <a:pt x="1762761" y="4778640"/>
                </a:lnTo>
                <a:lnTo>
                  <a:pt x="1713519" y="4782299"/>
                </a:lnTo>
                <a:lnTo>
                  <a:pt x="1664296" y="4785002"/>
                </a:lnTo>
                <a:lnTo>
                  <a:pt x="1615098" y="4786764"/>
                </a:lnTo>
                <a:lnTo>
                  <a:pt x="1565933" y="4787597"/>
                </a:lnTo>
                <a:lnTo>
                  <a:pt x="1516806" y="4787519"/>
                </a:lnTo>
                <a:lnTo>
                  <a:pt x="1467724" y="4786542"/>
                </a:lnTo>
                <a:lnTo>
                  <a:pt x="1418693" y="4784682"/>
                </a:lnTo>
                <a:lnTo>
                  <a:pt x="1369719" y="4781953"/>
                </a:lnTo>
                <a:lnTo>
                  <a:pt x="1320809" y="4778371"/>
                </a:lnTo>
                <a:lnTo>
                  <a:pt x="1271969" y="4773949"/>
                </a:lnTo>
                <a:lnTo>
                  <a:pt x="1223205" y="4768702"/>
                </a:lnTo>
                <a:lnTo>
                  <a:pt x="1174523" y="4762645"/>
                </a:lnTo>
                <a:lnTo>
                  <a:pt x="1125931" y="4755793"/>
                </a:lnTo>
                <a:lnTo>
                  <a:pt x="1077433" y="4748160"/>
                </a:lnTo>
                <a:lnTo>
                  <a:pt x="1029037" y="4739761"/>
                </a:lnTo>
                <a:lnTo>
                  <a:pt x="980749" y="4730610"/>
                </a:lnTo>
                <a:lnTo>
                  <a:pt x="932575" y="4720722"/>
                </a:lnTo>
                <a:lnTo>
                  <a:pt x="884522" y="4710112"/>
                </a:lnTo>
                <a:lnTo>
                  <a:pt x="836595" y="4698795"/>
                </a:lnTo>
                <a:lnTo>
                  <a:pt x="788801" y="4686785"/>
                </a:lnTo>
                <a:lnTo>
                  <a:pt x="741147" y="4674096"/>
                </a:lnTo>
                <a:lnTo>
                  <a:pt x="693638" y="4660744"/>
                </a:lnTo>
                <a:lnTo>
                  <a:pt x="646281" y="4646743"/>
                </a:lnTo>
                <a:lnTo>
                  <a:pt x="599082" y="4632107"/>
                </a:lnTo>
                <a:lnTo>
                  <a:pt x="552049" y="4616852"/>
                </a:lnTo>
                <a:lnTo>
                  <a:pt x="505186" y="4600991"/>
                </a:lnTo>
                <a:lnTo>
                  <a:pt x="458500" y="4584541"/>
                </a:lnTo>
                <a:lnTo>
                  <a:pt x="411998" y="4567514"/>
                </a:lnTo>
                <a:lnTo>
                  <a:pt x="365685" y="4549927"/>
                </a:lnTo>
                <a:lnTo>
                  <a:pt x="319569" y="4531792"/>
                </a:lnTo>
                <a:lnTo>
                  <a:pt x="273655" y="4513127"/>
                </a:lnTo>
                <a:lnTo>
                  <a:pt x="227951" y="4493943"/>
                </a:lnTo>
                <a:lnTo>
                  <a:pt x="182461" y="4474258"/>
                </a:lnTo>
                <a:lnTo>
                  <a:pt x="137192" y="4454084"/>
                </a:lnTo>
                <a:lnTo>
                  <a:pt x="92152" y="4433437"/>
                </a:lnTo>
                <a:lnTo>
                  <a:pt x="47345" y="4412332"/>
                </a:lnTo>
                <a:lnTo>
                  <a:pt x="2779" y="4390783"/>
                </a:lnTo>
                <a:lnTo>
                  <a:pt x="0" y="0"/>
                </a:lnTo>
                <a:lnTo>
                  <a:pt x="3676600" y="0"/>
                </a:lnTo>
                <a:lnTo>
                  <a:pt x="3699851" y="76504"/>
                </a:lnTo>
                <a:lnTo>
                  <a:pt x="3728535" y="175311"/>
                </a:lnTo>
                <a:lnTo>
                  <a:pt x="3755831" y="274526"/>
                </a:lnTo>
                <a:lnTo>
                  <a:pt x="3781342" y="372227"/>
                </a:lnTo>
                <a:lnTo>
                  <a:pt x="3805107" y="468489"/>
                </a:lnTo>
                <a:lnTo>
                  <a:pt x="3827440" y="565236"/>
                </a:lnTo>
                <a:lnTo>
                  <a:pt x="3848292" y="662427"/>
                </a:lnTo>
                <a:lnTo>
                  <a:pt x="3867619" y="760021"/>
                </a:lnTo>
                <a:lnTo>
                  <a:pt x="3885373" y="857977"/>
                </a:lnTo>
                <a:lnTo>
                  <a:pt x="3901508" y="956254"/>
                </a:lnTo>
                <a:lnTo>
                  <a:pt x="3915976" y="1054811"/>
                </a:lnTo>
                <a:lnTo>
                  <a:pt x="3928732" y="1153607"/>
                </a:lnTo>
                <a:lnTo>
                  <a:pt x="3939729" y="1252602"/>
                </a:lnTo>
                <a:lnTo>
                  <a:pt x="3948920" y="1351753"/>
                </a:lnTo>
                <a:lnTo>
                  <a:pt x="3956258" y="1451021"/>
                </a:lnTo>
                <a:lnTo>
                  <a:pt x="3959218" y="1500686"/>
                </a:lnTo>
                <a:lnTo>
                  <a:pt x="3961697" y="1550364"/>
                </a:lnTo>
                <a:lnTo>
                  <a:pt x="3963690" y="1600051"/>
                </a:lnTo>
                <a:lnTo>
                  <a:pt x="3965190" y="1649741"/>
                </a:lnTo>
                <a:lnTo>
                  <a:pt x="3966192" y="1699430"/>
                </a:lnTo>
                <a:lnTo>
                  <a:pt x="3966691" y="1749111"/>
                </a:lnTo>
                <a:lnTo>
                  <a:pt x="3966679" y="1798781"/>
                </a:lnTo>
                <a:lnTo>
                  <a:pt x="3966152" y="1848434"/>
                </a:lnTo>
                <a:lnTo>
                  <a:pt x="3965104" y="1898065"/>
                </a:lnTo>
                <a:lnTo>
                  <a:pt x="3963528" y="1947668"/>
                </a:lnTo>
                <a:lnTo>
                  <a:pt x="3961419" y="1997239"/>
                </a:lnTo>
                <a:lnTo>
                  <a:pt x="3958771" y="2046772"/>
                </a:lnTo>
                <a:lnTo>
                  <a:pt x="3955579" y="2096263"/>
                </a:lnTo>
                <a:lnTo>
                  <a:pt x="3951836" y="2145705"/>
                </a:lnTo>
                <a:lnTo>
                  <a:pt x="3947536" y="2195095"/>
                </a:lnTo>
                <a:lnTo>
                  <a:pt x="3942674" y="2244427"/>
                </a:lnTo>
                <a:lnTo>
                  <a:pt x="3937244" y="2293695"/>
                </a:lnTo>
                <a:lnTo>
                  <a:pt x="3931241" y="2342896"/>
                </a:lnTo>
                <a:lnTo>
                  <a:pt x="3924657" y="2392023"/>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6159" y="4504638"/>
            <a:ext cx="10648949" cy="3886199"/>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11488338" y="5477499"/>
            <a:ext cx="6448409" cy="4362449"/>
          </a:xfrm>
          <a:prstGeom prst="rect">
            <a:avLst/>
          </a:prstGeom>
          <a:blipFill>
            <a:blip r:embed="rId3" cstate="print"/>
            <a:stretch>
              <a:fillRect/>
            </a:stretch>
          </a:blipFill>
        </p:spPr>
        <p:txBody>
          <a:bodyPr wrap="square" lIns="0" tIns="0" rIns="0" bIns="0" rtlCol="0"/>
          <a:lstStyle/>
          <a:p/>
        </p:txBody>
      </p:sp>
      <p:sp>
        <p:nvSpPr>
          <p:cNvPr id="4" name="object 4"/>
          <p:cNvSpPr/>
          <p:nvPr/>
        </p:nvSpPr>
        <p:spPr>
          <a:xfrm>
            <a:off x="5223332" y="7886750"/>
            <a:ext cx="4732655" cy="1524635"/>
          </a:xfrm>
          <a:custGeom>
            <a:avLst/>
            <a:gdLst/>
            <a:ahLst/>
            <a:cxnLst/>
            <a:rect l="l" t="t" r="r" b="b"/>
            <a:pathLst>
              <a:path w="4732655" h="1524634">
                <a:moveTo>
                  <a:pt x="322427" y="297992"/>
                </a:moveTo>
                <a:lnTo>
                  <a:pt x="319151" y="285000"/>
                </a:lnTo>
                <a:lnTo>
                  <a:pt x="310222" y="284289"/>
                </a:lnTo>
                <a:lnTo>
                  <a:pt x="310286" y="297040"/>
                </a:lnTo>
                <a:lnTo>
                  <a:pt x="322427" y="297992"/>
                </a:lnTo>
                <a:close/>
              </a:path>
              <a:path w="4732655" h="1524634">
                <a:moveTo>
                  <a:pt x="2087270" y="1240040"/>
                </a:moveTo>
                <a:lnTo>
                  <a:pt x="2074608" y="1226312"/>
                </a:lnTo>
                <a:lnTo>
                  <a:pt x="2046706" y="1224102"/>
                </a:lnTo>
                <a:lnTo>
                  <a:pt x="2031542" y="1235646"/>
                </a:lnTo>
                <a:lnTo>
                  <a:pt x="2087270" y="1240040"/>
                </a:lnTo>
                <a:close/>
              </a:path>
              <a:path w="4732655" h="1524634">
                <a:moveTo>
                  <a:pt x="3430168" y="1346161"/>
                </a:moveTo>
                <a:lnTo>
                  <a:pt x="2105977" y="1241539"/>
                </a:lnTo>
                <a:lnTo>
                  <a:pt x="2131415" y="1243533"/>
                </a:lnTo>
                <a:lnTo>
                  <a:pt x="2117826" y="1229715"/>
                </a:lnTo>
                <a:lnTo>
                  <a:pt x="2102091" y="1241221"/>
                </a:lnTo>
                <a:lnTo>
                  <a:pt x="2031542" y="1235646"/>
                </a:lnTo>
                <a:lnTo>
                  <a:pt x="2019985" y="1221994"/>
                </a:lnTo>
                <a:lnTo>
                  <a:pt x="1728000" y="1198930"/>
                </a:lnTo>
                <a:lnTo>
                  <a:pt x="1935568" y="1215313"/>
                </a:lnTo>
                <a:lnTo>
                  <a:pt x="1927555" y="1201940"/>
                </a:lnTo>
                <a:lnTo>
                  <a:pt x="1850263" y="1195844"/>
                </a:lnTo>
                <a:lnTo>
                  <a:pt x="1803158" y="1179372"/>
                </a:lnTo>
                <a:lnTo>
                  <a:pt x="1755305" y="1175600"/>
                </a:lnTo>
                <a:lnTo>
                  <a:pt x="1709089" y="1159205"/>
                </a:lnTo>
                <a:lnTo>
                  <a:pt x="1697863" y="1158316"/>
                </a:lnTo>
                <a:lnTo>
                  <a:pt x="1696605" y="1170952"/>
                </a:lnTo>
                <a:lnTo>
                  <a:pt x="1706664" y="1171752"/>
                </a:lnTo>
                <a:lnTo>
                  <a:pt x="1720646" y="1185595"/>
                </a:lnTo>
                <a:lnTo>
                  <a:pt x="1717446" y="1185341"/>
                </a:lnTo>
                <a:lnTo>
                  <a:pt x="1712874" y="1197724"/>
                </a:lnTo>
                <a:lnTo>
                  <a:pt x="1700187" y="1196721"/>
                </a:lnTo>
                <a:lnTo>
                  <a:pt x="1364627" y="1081024"/>
                </a:lnTo>
                <a:lnTo>
                  <a:pt x="1318679" y="1051915"/>
                </a:lnTo>
                <a:lnTo>
                  <a:pt x="1225435" y="1019073"/>
                </a:lnTo>
                <a:lnTo>
                  <a:pt x="1180109" y="990015"/>
                </a:lnTo>
                <a:lnTo>
                  <a:pt x="1133957" y="973620"/>
                </a:lnTo>
                <a:lnTo>
                  <a:pt x="1085418" y="944308"/>
                </a:lnTo>
                <a:lnTo>
                  <a:pt x="962317" y="858139"/>
                </a:lnTo>
                <a:lnTo>
                  <a:pt x="838174" y="784631"/>
                </a:lnTo>
                <a:lnTo>
                  <a:pt x="797153" y="755916"/>
                </a:lnTo>
                <a:lnTo>
                  <a:pt x="792327" y="755535"/>
                </a:lnTo>
                <a:lnTo>
                  <a:pt x="789749" y="742594"/>
                </a:lnTo>
                <a:lnTo>
                  <a:pt x="778319" y="741692"/>
                </a:lnTo>
                <a:lnTo>
                  <a:pt x="773785" y="728586"/>
                </a:lnTo>
                <a:lnTo>
                  <a:pt x="765289" y="740664"/>
                </a:lnTo>
                <a:lnTo>
                  <a:pt x="763257" y="727760"/>
                </a:lnTo>
                <a:lnTo>
                  <a:pt x="750036" y="726719"/>
                </a:lnTo>
                <a:lnTo>
                  <a:pt x="748182" y="713828"/>
                </a:lnTo>
                <a:lnTo>
                  <a:pt x="734783" y="712774"/>
                </a:lnTo>
                <a:lnTo>
                  <a:pt x="732929" y="699884"/>
                </a:lnTo>
                <a:lnTo>
                  <a:pt x="719709" y="698842"/>
                </a:lnTo>
                <a:lnTo>
                  <a:pt x="718032" y="685965"/>
                </a:lnTo>
                <a:lnTo>
                  <a:pt x="702144" y="684707"/>
                </a:lnTo>
                <a:lnTo>
                  <a:pt x="697788" y="671626"/>
                </a:lnTo>
                <a:lnTo>
                  <a:pt x="673849" y="669734"/>
                </a:lnTo>
                <a:lnTo>
                  <a:pt x="672350" y="656882"/>
                </a:lnTo>
                <a:lnTo>
                  <a:pt x="658964" y="655815"/>
                </a:lnTo>
                <a:lnTo>
                  <a:pt x="657453" y="642962"/>
                </a:lnTo>
                <a:lnTo>
                  <a:pt x="644067" y="641908"/>
                </a:lnTo>
                <a:lnTo>
                  <a:pt x="642747" y="629056"/>
                </a:lnTo>
                <a:lnTo>
                  <a:pt x="629348" y="628002"/>
                </a:lnTo>
                <a:lnTo>
                  <a:pt x="628027" y="615162"/>
                </a:lnTo>
                <a:lnTo>
                  <a:pt x="614807" y="614108"/>
                </a:lnTo>
                <a:lnTo>
                  <a:pt x="613308" y="601256"/>
                </a:lnTo>
                <a:lnTo>
                  <a:pt x="600278" y="600227"/>
                </a:lnTo>
                <a:lnTo>
                  <a:pt x="472300" y="475449"/>
                </a:lnTo>
                <a:lnTo>
                  <a:pt x="451485" y="473811"/>
                </a:lnTo>
                <a:lnTo>
                  <a:pt x="435063" y="447027"/>
                </a:lnTo>
                <a:lnTo>
                  <a:pt x="402907" y="419011"/>
                </a:lnTo>
                <a:lnTo>
                  <a:pt x="403796" y="419087"/>
                </a:lnTo>
                <a:lnTo>
                  <a:pt x="406400" y="406552"/>
                </a:lnTo>
                <a:lnTo>
                  <a:pt x="420687" y="407682"/>
                </a:lnTo>
                <a:lnTo>
                  <a:pt x="386448" y="366750"/>
                </a:lnTo>
                <a:lnTo>
                  <a:pt x="367893" y="352552"/>
                </a:lnTo>
                <a:lnTo>
                  <a:pt x="364439" y="339534"/>
                </a:lnTo>
                <a:lnTo>
                  <a:pt x="360146" y="339191"/>
                </a:lnTo>
                <a:lnTo>
                  <a:pt x="365404" y="352348"/>
                </a:lnTo>
                <a:lnTo>
                  <a:pt x="366547" y="352450"/>
                </a:lnTo>
                <a:lnTo>
                  <a:pt x="358076" y="351777"/>
                </a:lnTo>
                <a:lnTo>
                  <a:pt x="353898" y="338709"/>
                </a:lnTo>
                <a:lnTo>
                  <a:pt x="353491" y="338670"/>
                </a:lnTo>
                <a:lnTo>
                  <a:pt x="350164" y="325666"/>
                </a:lnTo>
                <a:lnTo>
                  <a:pt x="344233" y="325196"/>
                </a:lnTo>
                <a:lnTo>
                  <a:pt x="337858" y="311962"/>
                </a:lnTo>
                <a:lnTo>
                  <a:pt x="336613" y="311861"/>
                </a:lnTo>
                <a:lnTo>
                  <a:pt x="333679" y="298881"/>
                </a:lnTo>
                <a:lnTo>
                  <a:pt x="309930" y="297014"/>
                </a:lnTo>
                <a:lnTo>
                  <a:pt x="310045" y="284276"/>
                </a:lnTo>
                <a:lnTo>
                  <a:pt x="303784" y="283781"/>
                </a:lnTo>
                <a:lnTo>
                  <a:pt x="294906" y="270344"/>
                </a:lnTo>
                <a:lnTo>
                  <a:pt x="285699" y="244132"/>
                </a:lnTo>
                <a:lnTo>
                  <a:pt x="273113" y="243141"/>
                </a:lnTo>
                <a:lnTo>
                  <a:pt x="260108" y="229374"/>
                </a:lnTo>
                <a:lnTo>
                  <a:pt x="253974" y="216154"/>
                </a:lnTo>
                <a:lnTo>
                  <a:pt x="247332" y="202882"/>
                </a:lnTo>
                <a:lnTo>
                  <a:pt x="238556" y="202196"/>
                </a:lnTo>
                <a:lnTo>
                  <a:pt x="228993" y="188696"/>
                </a:lnTo>
                <a:lnTo>
                  <a:pt x="225856" y="188455"/>
                </a:lnTo>
                <a:lnTo>
                  <a:pt x="222123" y="175412"/>
                </a:lnTo>
                <a:lnTo>
                  <a:pt x="216408" y="174967"/>
                </a:lnTo>
                <a:lnTo>
                  <a:pt x="211353" y="161823"/>
                </a:lnTo>
                <a:lnTo>
                  <a:pt x="185153" y="121539"/>
                </a:lnTo>
                <a:lnTo>
                  <a:pt x="158000" y="81165"/>
                </a:lnTo>
                <a:lnTo>
                  <a:pt x="132486" y="40932"/>
                </a:lnTo>
                <a:lnTo>
                  <a:pt x="111201" y="1041"/>
                </a:lnTo>
                <a:lnTo>
                  <a:pt x="98082" y="0"/>
                </a:lnTo>
                <a:lnTo>
                  <a:pt x="83083" y="11557"/>
                </a:lnTo>
                <a:lnTo>
                  <a:pt x="70256" y="23279"/>
                </a:lnTo>
                <a:lnTo>
                  <a:pt x="62661" y="35420"/>
                </a:lnTo>
                <a:lnTo>
                  <a:pt x="59804" y="35191"/>
                </a:lnTo>
                <a:lnTo>
                  <a:pt x="60413" y="47980"/>
                </a:lnTo>
                <a:lnTo>
                  <a:pt x="30657" y="45631"/>
                </a:lnTo>
                <a:lnTo>
                  <a:pt x="23876" y="57835"/>
                </a:lnTo>
                <a:lnTo>
                  <a:pt x="5308" y="81851"/>
                </a:lnTo>
                <a:lnTo>
                  <a:pt x="0" y="106908"/>
                </a:lnTo>
                <a:lnTo>
                  <a:pt x="4406" y="132727"/>
                </a:lnTo>
                <a:lnTo>
                  <a:pt x="14973" y="159042"/>
                </a:lnTo>
                <a:lnTo>
                  <a:pt x="39230" y="211924"/>
                </a:lnTo>
                <a:lnTo>
                  <a:pt x="66522" y="252298"/>
                </a:lnTo>
                <a:lnTo>
                  <a:pt x="95631" y="292811"/>
                </a:lnTo>
                <a:lnTo>
                  <a:pt x="125298" y="346113"/>
                </a:lnTo>
                <a:lnTo>
                  <a:pt x="157276" y="386867"/>
                </a:lnTo>
                <a:lnTo>
                  <a:pt x="223329" y="468515"/>
                </a:lnTo>
                <a:lnTo>
                  <a:pt x="256857" y="509384"/>
                </a:lnTo>
                <a:lnTo>
                  <a:pt x="291960" y="537641"/>
                </a:lnTo>
                <a:lnTo>
                  <a:pt x="326593" y="578599"/>
                </a:lnTo>
                <a:lnTo>
                  <a:pt x="361784" y="619594"/>
                </a:lnTo>
                <a:lnTo>
                  <a:pt x="398526" y="647979"/>
                </a:lnTo>
                <a:lnTo>
                  <a:pt x="434797" y="689063"/>
                </a:lnTo>
                <a:lnTo>
                  <a:pt x="472617" y="717537"/>
                </a:lnTo>
                <a:lnTo>
                  <a:pt x="509968" y="758698"/>
                </a:lnTo>
                <a:lnTo>
                  <a:pt x="548855" y="787260"/>
                </a:lnTo>
                <a:lnTo>
                  <a:pt x="587273" y="828509"/>
                </a:lnTo>
                <a:lnTo>
                  <a:pt x="667677" y="885825"/>
                </a:lnTo>
                <a:lnTo>
                  <a:pt x="750163" y="943292"/>
                </a:lnTo>
                <a:lnTo>
                  <a:pt x="877760" y="1029817"/>
                </a:lnTo>
                <a:lnTo>
                  <a:pt x="965352" y="1087691"/>
                </a:lnTo>
                <a:lnTo>
                  <a:pt x="1010907" y="1104036"/>
                </a:lnTo>
                <a:lnTo>
                  <a:pt x="1101788" y="1162177"/>
                </a:lnTo>
                <a:lnTo>
                  <a:pt x="1148702" y="1178623"/>
                </a:lnTo>
                <a:lnTo>
                  <a:pt x="1194701" y="1207731"/>
                </a:lnTo>
                <a:lnTo>
                  <a:pt x="1241780" y="1224191"/>
                </a:lnTo>
                <a:lnTo>
                  <a:pt x="1287932" y="1253324"/>
                </a:lnTo>
                <a:lnTo>
                  <a:pt x="1715833" y="1401787"/>
                </a:lnTo>
                <a:lnTo>
                  <a:pt x="1764753" y="1405661"/>
                </a:lnTo>
                <a:lnTo>
                  <a:pt x="1812759" y="1422184"/>
                </a:lnTo>
                <a:lnTo>
                  <a:pt x="1861832" y="1426070"/>
                </a:lnTo>
                <a:lnTo>
                  <a:pt x="1909978" y="1442605"/>
                </a:lnTo>
                <a:lnTo>
                  <a:pt x="2008492" y="1450403"/>
                </a:lnTo>
                <a:lnTo>
                  <a:pt x="2056866" y="1466951"/>
                </a:lnTo>
                <a:lnTo>
                  <a:pt x="2354580" y="1490484"/>
                </a:lnTo>
                <a:lnTo>
                  <a:pt x="2405430" y="1481772"/>
                </a:lnTo>
                <a:lnTo>
                  <a:pt x="2505379" y="1489659"/>
                </a:lnTo>
                <a:lnTo>
                  <a:pt x="2556433" y="1480959"/>
                </a:lnTo>
                <a:lnTo>
                  <a:pt x="2606586" y="1484909"/>
                </a:lnTo>
                <a:lnTo>
                  <a:pt x="2657792" y="1476235"/>
                </a:lnTo>
                <a:lnTo>
                  <a:pt x="2708071" y="1480197"/>
                </a:lnTo>
                <a:lnTo>
                  <a:pt x="2759418" y="1471510"/>
                </a:lnTo>
                <a:lnTo>
                  <a:pt x="2809824" y="1475498"/>
                </a:lnTo>
                <a:lnTo>
                  <a:pt x="2912846" y="1458150"/>
                </a:lnTo>
                <a:lnTo>
                  <a:pt x="3259620" y="1396377"/>
                </a:lnTo>
                <a:lnTo>
                  <a:pt x="3309175" y="1374813"/>
                </a:lnTo>
                <a:lnTo>
                  <a:pt x="3405682" y="1356969"/>
                </a:lnTo>
                <a:lnTo>
                  <a:pt x="3430168" y="1346161"/>
                </a:lnTo>
                <a:close/>
              </a:path>
              <a:path w="4732655" h="1524634">
                <a:moveTo>
                  <a:pt x="4732579" y="863053"/>
                </a:moveTo>
                <a:lnTo>
                  <a:pt x="4725848" y="837044"/>
                </a:lnTo>
                <a:lnTo>
                  <a:pt x="4695215" y="745439"/>
                </a:lnTo>
                <a:lnTo>
                  <a:pt x="4685703" y="731951"/>
                </a:lnTo>
                <a:lnTo>
                  <a:pt x="4675136" y="705637"/>
                </a:lnTo>
                <a:lnTo>
                  <a:pt x="4661903" y="691857"/>
                </a:lnTo>
                <a:lnTo>
                  <a:pt x="4648365" y="665302"/>
                </a:lnTo>
                <a:lnTo>
                  <a:pt x="4642370" y="664832"/>
                </a:lnTo>
                <a:lnTo>
                  <a:pt x="4636922" y="651662"/>
                </a:lnTo>
                <a:lnTo>
                  <a:pt x="4621136" y="650417"/>
                </a:lnTo>
                <a:lnTo>
                  <a:pt x="4607699" y="636612"/>
                </a:lnTo>
                <a:lnTo>
                  <a:pt x="4590415" y="622503"/>
                </a:lnTo>
                <a:lnTo>
                  <a:pt x="4391342" y="606780"/>
                </a:lnTo>
                <a:lnTo>
                  <a:pt x="4286034" y="611187"/>
                </a:lnTo>
                <a:lnTo>
                  <a:pt x="4273258" y="597446"/>
                </a:lnTo>
                <a:lnTo>
                  <a:pt x="4166019" y="588975"/>
                </a:lnTo>
                <a:lnTo>
                  <a:pt x="4157294" y="575538"/>
                </a:lnTo>
                <a:lnTo>
                  <a:pt x="4089273" y="570166"/>
                </a:lnTo>
                <a:lnTo>
                  <a:pt x="3949890" y="520928"/>
                </a:lnTo>
                <a:lnTo>
                  <a:pt x="3903027" y="517232"/>
                </a:lnTo>
                <a:lnTo>
                  <a:pt x="3857510" y="500888"/>
                </a:lnTo>
                <a:lnTo>
                  <a:pt x="3813314" y="471919"/>
                </a:lnTo>
                <a:lnTo>
                  <a:pt x="3679901" y="423164"/>
                </a:lnTo>
                <a:lnTo>
                  <a:pt x="3637191" y="394309"/>
                </a:lnTo>
                <a:lnTo>
                  <a:pt x="3596487" y="391096"/>
                </a:lnTo>
                <a:lnTo>
                  <a:pt x="3627894" y="393573"/>
                </a:lnTo>
                <a:lnTo>
                  <a:pt x="3619512" y="380174"/>
                </a:lnTo>
                <a:lnTo>
                  <a:pt x="3600691" y="378688"/>
                </a:lnTo>
                <a:lnTo>
                  <a:pt x="3590315" y="365125"/>
                </a:lnTo>
                <a:lnTo>
                  <a:pt x="3567963" y="363359"/>
                </a:lnTo>
                <a:lnTo>
                  <a:pt x="3557295" y="375259"/>
                </a:lnTo>
                <a:lnTo>
                  <a:pt x="3551644" y="387553"/>
                </a:lnTo>
                <a:lnTo>
                  <a:pt x="3550716" y="387477"/>
                </a:lnTo>
                <a:lnTo>
                  <a:pt x="3551923" y="400316"/>
                </a:lnTo>
                <a:lnTo>
                  <a:pt x="3555720" y="413346"/>
                </a:lnTo>
                <a:lnTo>
                  <a:pt x="3575024" y="440359"/>
                </a:lnTo>
                <a:lnTo>
                  <a:pt x="3587394" y="479552"/>
                </a:lnTo>
                <a:lnTo>
                  <a:pt x="3598926" y="518680"/>
                </a:lnTo>
                <a:lnTo>
                  <a:pt x="3625850" y="559028"/>
                </a:lnTo>
                <a:lnTo>
                  <a:pt x="3664940" y="600329"/>
                </a:lnTo>
                <a:lnTo>
                  <a:pt x="3709809" y="629361"/>
                </a:lnTo>
                <a:lnTo>
                  <a:pt x="3756304" y="645769"/>
                </a:lnTo>
                <a:lnTo>
                  <a:pt x="3849014" y="704062"/>
                </a:lnTo>
                <a:lnTo>
                  <a:pt x="3945852" y="737184"/>
                </a:lnTo>
                <a:lnTo>
                  <a:pt x="3993997" y="766470"/>
                </a:lnTo>
                <a:lnTo>
                  <a:pt x="4144022" y="816546"/>
                </a:lnTo>
                <a:lnTo>
                  <a:pt x="4178808" y="819289"/>
                </a:lnTo>
                <a:lnTo>
                  <a:pt x="4188739" y="832815"/>
                </a:lnTo>
                <a:lnTo>
                  <a:pt x="4197388" y="833501"/>
                </a:lnTo>
                <a:lnTo>
                  <a:pt x="4198759" y="846353"/>
                </a:lnTo>
                <a:lnTo>
                  <a:pt x="4195521" y="858837"/>
                </a:lnTo>
                <a:lnTo>
                  <a:pt x="4177868" y="857440"/>
                </a:lnTo>
                <a:lnTo>
                  <a:pt x="4166311" y="869264"/>
                </a:lnTo>
                <a:lnTo>
                  <a:pt x="4157561" y="868578"/>
                </a:lnTo>
                <a:lnTo>
                  <a:pt x="4149560" y="880681"/>
                </a:lnTo>
                <a:lnTo>
                  <a:pt x="4125938" y="878814"/>
                </a:lnTo>
                <a:lnTo>
                  <a:pt x="4115104" y="890701"/>
                </a:lnTo>
                <a:lnTo>
                  <a:pt x="4106481" y="902754"/>
                </a:lnTo>
                <a:lnTo>
                  <a:pt x="4103370" y="889774"/>
                </a:lnTo>
                <a:lnTo>
                  <a:pt x="4099687" y="902220"/>
                </a:lnTo>
                <a:lnTo>
                  <a:pt x="4076141" y="900353"/>
                </a:lnTo>
                <a:lnTo>
                  <a:pt x="4065816" y="912279"/>
                </a:lnTo>
                <a:lnTo>
                  <a:pt x="4058335" y="911694"/>
                </a:lnTo>
                <a:lnTo>
                  <a:pt x="4049217" y="923709"/>
                </a:lnTo>
                <a:lnTo>
                  <a:pt x="4025366" y="921829"/>
                </a:lnTo>
                <a:lnTo>
                  <a:pt x="3927386" y="965034"/>
                </a:lnTo>
                <a:lnTo>
                  <a:pt x="3879456" y="973988"/>
                </a:lnTo>
                <a:lnTo>
                  <a:pt x="3781526" y="1017219"/>
                </a:lnTo>
                <a:lnTo>
                  <a:pt x="3733444" y="1026147"/>
                </a:lnTo>
                <a:lnTo>
                  <a:pt x="3684219" y="1047737"/>
                </a:lnTo>
                <a:lnTo>
                  <a:pt x="3579672" y="1090434"/>
                </a:lnTo>
                <a:lnTo>
                  <a:pt x="3528212" y="1099108"/>
                </a:lnTo>
                <a:lnTo>
                  <a:pt x="3423170" y="1141768"/>
                </a:lnTo>
                <a:lnTo>
                  <a:pt x="3371685" y="1150442"/>
                </a:lnTo>
                <a:lnTo>
                  <a:pt x="3349637" y="1161440"/>
                </a:lnTo>
                <a:lnTo>
                  <a:pt x="3328606" y="1159776"/>
                </a:lnTo>
                <a:lnTo>
                  <a:pt x="3306673" y="1170787"/>
                </a:lnTo>
                <a:lnTo>
                  <a:pt x="3285921" y="1169149"/>
                </a:lnTo>
                <a:lnTo>
                  <a:pt x="3237522" y="1178064"/>
                </a:lnTo>
                <a:lnTo>
                  <a:pt x="3187979" y="1199629"/>
                </a:lnTo>
                <a:lnTo>
                  <a:pt x="2992463" y="1235138"/>
                </a:lnTo>
                <a:lnTo>
                  <a:pt x="2944228" y="1231328"/>
                </a:lnTo>
                <a:lnTo>
                  <a:pt x="2795701" y="1257808"/>
                </a:lnTo>
                <a:lnTo>
                  <a:pt x="2746895" y="1253947"/>
                </a:lnTo>
                <a:lnTo>
                  <a:pt x="2696959" y="1262748"/>
                </a:lnTo>
                <a:lnTo>
                  <a:pt x="2647861" y="1258862"/>
                </a:lnTo>
                <a:lnTo>
                  <a:pt x="2597632" y="1267637"/>
                </a:lnTo>
                <a:lnTo>
                  <a:pt x="2398649" y="1251915"/>
                </a:lnTo>
                <a:lnTo>
                  <a:pt x="2347290" y="1260589"/>
                </a:lnTo>
                <a:lnTo>
                  <a:pt x="3430168" y="1346161"/>
                </a:lnTo>
                <a:lnTo>
                  <a:pt x="3454654" y="1335354"/>
                </a:lnTo>
                <a:lnTo>
                  <a:pt x="3502444" y="1326388"/>
                </a:lnTo>
                <a:lnTo>
                  <a:pt x="3551072" y="1304759"/>
                </a:lnTo>
                <a:lnTo>
                  <a:pt x="3598557" y="1295768"/>
                </a:lnTo>
                <a:lnTo>
                  <a:pt x="3646881" y="1274102"/>
                </a:lnTo>
                <a:lnTo>
                  <a:pt x="3694087" y="1265097"/>
                </a:lnTo>
                <a:lnTo>
                  <a:pt x="3790150" y="1221727"/>
                </a:lnTo>
                <a:lnTo>
                  <a:pt x="3835209" y="1212545"/>
                </a:lnTo>
                <a:lnTo>
                  <a:pt x="3881056" y="1190688"/>
                </a:lnTo>
                <a:lnTo>
                  <a:pt x="3925709" y="1181481"/>
                </a:lnTo>
                <a:lnTo>
                  <a:pt x="4061917" y="1115809"/>
                </a:lnTo>
                <a:lnTo>
                  <a:pt x="4106164" y="1106563"/>
                </a:lnTo>
                <a:lnTo>
                  <a:pt x="4196613" y="1062748"/>
                </a:lnTo>
                <a:lnTo>
                  <a:pt x="4240898" y="1053515"/>
                </a:lnTo>
                <a:lnTo>
                  <a:pt x="4286237" y="1031621"/>
                </a:lnTo>
                <a:lnTo>
                  <a:pt x="4291711" y="1019302"/>
                </a:lnTo>
                <a:lnTo>
                  <a:pt x="4308322" y="1020622"/>
                </a:lnTo>
                <a:lnTo>
                  <a:pt x="4318063" y="1008646"/>
                </a:lnTo>
                <a:lnTo>
                  <a:pt x="4323499" y="1021816"/>
                </a:lnTo>
                <a:lnTo>
                  <a:pt x="4325277" y="1021956"/>
                </a:lnTo>
                <a:lnTo>
                  <a:pt x="4318571" y="1034173"/>
                </a:lnTo>
                <a:lnTo>
                  <a:pt x="4290263" y="1070152"/>
                </a:lnTo>
                <a:lnTo>
                  <a:pt x="4257268" y="1118501"/>
                </a:lnTo>
                <a:lnTo>
                  <a:pt x="4222470" y="1153972"/>
                </a:lnTo>
                <a:lnTo>
                  <a:pt x="4185729" y="1189291"/>
                </a:lnTo>
                <a:lnTo>
                  <a:pt x="4160951" y="1212811"/>
                </a:lnTo>
                <a:lnTo>
                  <a:pt x="4138244" y="1236497"/>
                </a:lnTo>
                <a:lnTo>
                  <a:pt x="4117352" y="1273060"/>
                </a:lnTo>
                <a:lnTo>
                  <a:pt x="4101007" y="1297254"/>
                </a:lnTo>
                <a:lnTo>
                  <a:pt x="4063949" y="1345285"/>
                </a:lnTo>
                <a:lnTo>
                  <a:pt x="4043578" y="1381887"/>
                </a:lnTo>
                <a:lnTo>
                  <a:pt x="4037749" y="1432382"/>
                </a:lnTo>
                <a:lnTo>
                  <a:pt x="4047325" y="1484096"/>
                </a:lnTo>
                <a:lnTo>
                  <a:pt x="4073169" y="1524368"/>
                </a:lnTo>
                <a:lnTo>
                  <a:pt x="4121035" y="1502664"/>
                </a:lnTo>
                <a:lnTo>
                  <a:pt x="4165054" y="1493405"/>
                </a:lnTo>
                <a:lnTo>
                  <a:pt x="4207421" y="1471269"/>
                </a:lnTo>
                <a:lnTo>
                  <a:pt x="4248366" y="1436293"/>
                </a:lnTo>
                <a:lnTo>
                  <a:pt x="4286110" y="1413789"/>
                </a:lnTo>
                <a:lnTo>
                  <a:pt x="4322877" y="1378483"/>
                </a:lnTo>
                <a:lnTo>
                  <a:pt x="4356887" y="1355686"/>
                </a:lnTo>
                <a:lnTo>
                  <a:pt x="4390352" y="1320114"/>
                </a:lnTo>
                <a:lnTo>
                  <a:pt x="4422495" y="1284439"/>
                </a:lnTo>
                <a:lnTo>
                  <a:pt x="4453547" y="1248664"/>
                </a:lnTo>
                <a:lnTo>
                  <a:pt x="4483722" y="1212837"/>
                </a:lnTo>
                <a:lnTo>
                  <a:pt x="4514227" y="1164285"/>
                </a:lnTo>
                <a:lnTo>
                  <a:pt x="4547222" y="1128674"/>
                </a:lnTo>
                <a:lnTo>
                  <a:pt x="4582236" y="1080477"/>
                </a:lnTo>
                <a:lnTo>
                  <a:pt x="4628388" y="1033170"/>
                </a:lnTo>
                <a:lnTo>
                  <a:pt x="4651527" y="1009523"/>
                </a:lnTo>
                <a:lnTo>
                  <a:pt x="4692548" y="949071"/>
                </a:lnTo>
                <a:lnTo>
                  <a:pt x="4717008" y="925525"/>
                </a:lnTo>
                <a:lnTo>
                  <a:pt x="4730496" y="888365"/>
                </a:lnTo>
                <a:lnTo>
                  <a:pt x="4732579" y="863053"/>
                </a:lnTo>
                <a:close/>
              </a:path>
            </a:pathLst>
          </a:custGeom>
          <a:solidFill>
            <a:srgbClr val="216699"/>
          </a:solidFill>
        </p:spPr>
        <p:txBody>
          <a:bodyPr wrap="square" lIns="0" tIns="0" rIns="0" bIns="0" rtlCol="0"/>
          <a:lstStyle/>
          <a:p/>
        </p:txBody>
      </p:sp>
      <p:sp>
        <p:nvSpPr>
          <p:cNvPr id="5" name="object 5"/>
          <p:cNvSpPr txBox="1">
            <a:spLocks noGrp="1"/>
          </p:cNvSpPr>
          <p:nvPr>
            <p:ph type="title"/>
          </p:nvPr>
        </p:nvSpPr>
        <p:spPr>
          <a:xfrm>
            <a:off x="1016000" y="519729"/>
            <a:ext cx="1263586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III. Ứng dụng view, procedure, function, trigger vào đề</a:t>
            </a:r>
            <a:r>
              <a:rPr dirty="0" sz="4000" spc="-35"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6" name="object 6"/>
          <p:cNvSpPr txBox="1"/>
          <p:nvPr/>
        </p:nvSpPr>
        <p:spPr>
          <a:xfrm>
            <a:off x="1016000" y="1428750"/>
            <a:ext cx="13194030" cy="2145665"/>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4.</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Trigger</a:t>
            </a:r>
            <a:endParaRPr sz="4000">
              <a:latin typeface="TeXGyreTermes"/>
              <a:cs typeface="TeXGyreTermes"/>
            </a:endParaRPr>
          </a:p>
          <a:p>
            <a:pPr>
              <a:lnSpc>
                <a:spcPct val="100000"/>
              </a:lnSpc>
              <a:spcBef>
                <a:spcPts val="30"/>
              </a:spcBef>
            </a:pPr>
            <a:endParaRPr sz="5250">
              <a:latin typeface="TeXGyreTermes"/>
              <a:cs typeface="TeXGyreTermes"/>
            </a:endParaRPr>
          </a:p>
          <a:p>
            <a:pPr marL="3074670">
              <a:lnSpc>
                <a:spcPct val="100000"/>
              </a:lnSpc>
              <a:spcBef>
                <a:spcPts val="5"/>
              </a:spcBef>
              <a:tabLst>
                <a:tab pos="4643755" algn="l"/>
                <a:tab pos="6974205" algn="l"/>
                <a:tab pos="9171305" algn="l"/>
              </a:tabLst>
            </a:pPr>
            <a:r>
              <a:rPr dirty="0" sz="3500" spc="150">
                <a:latin typeface="Arial"/>
                <a:cs typeface="Arial"/>
              </a:rPr>
              <a:t>lịch</a:t>
            </a:r>
            <a:r>
              <a:rPr dirty="0" sz="3500" spc="-170">
                <a:latin typeface="Arial"/>
                <a:cs typeface="Arial"/>
              </a:rPr>
              <a:t> </a:t>
            </a:r>
            <a:r>
              <a:rPr dirty="0" sz="3500" spc="-15">
                <a:latin typeface="Arial"/>
                <a:cs typeface="Arial"/>
              </a:rPr>
              <a:t>sử	</a:t>
            </a:r>
            <a:r>
              <a:rPr dirty="0" sz="3500" spc="90">
                <a:latin typeface="Arial"/>
                <a:cs typeface="Arial"/>
              </a:rPr>
              <a:t>admin</a:t>
            </a:r>
            <a:r>
              <a:rPr dirty="0" sz="3500" spc="-160">
                <a:latin typeface="Arial"/>
                <a:cs typeface="Arial"/>
              </a:rPr>
              <a:t> </a:t>
            </a:r>
            <a:r>
              <a:rPr dirty="0" sz="3500" spc="85">
                <a:latin typeface="Arial"/>
                <a:cs typeface="Arial"/>
              </a:rPr>
              <a:t>xoá	</a:t>
            </a:r>
            <a:r>
              <a:rPr dirty="0" sz="3500" spc="40">
                <a:latin typeface="Arial"/>
                <a:cs typeface="Arial"/>
              </a:rPr>
              <a:t>sản</a:t>
            </a:r>
            <a:r>
              <a:rPr dirty="0" sz="3500" spc="-165">
                <a:latin typeface="Arial"/>
                <a:cs typeface="Arial"/>
              </a:rPr>
              <a:t> </a:t>
            </a:r>
            <a:r>
              <a:rPr dirty="0" sz="3500" spc="80">
                <a:latin typeface="Arial"/>
                <a:cs typeface="Arial"/>
              </a:rPr>
              <a:t>phẩm	</a:t>
            </a:r>
            <a:r>
              <a:rPr dirty="0" sz="3500" spc="185">
                <a:latin typeface="Arial"/>
                <a:cs typeface="Arial"/>
              </a:rPr>
              <a:t>trong </a:t>
            </a:r>
            <a:r>
              <a:rPr dirty="0" sz="3500" spc="110">
                <a:latin typeface="Arial"/>
                <a:cs typeface="Arial"/>
              </a:rPr>
              <a:t>bảng</a:t>
            </a:r>
            <a:r>
              <a:rPr dirty="0" sz="3500" spc="-575">
                <a:latin typeface="Arial"/>
                <a:cs typeface="Arial"/>
              </a:rPr>
              <a:t> </a:t>
            </a:r>
            <a:r>
              <a:rPr dirty="0" sz="3500" spc="150">
                <a:latin typeface="Arial"/>
                <a:cs typeface="Arial"/>
              </a:rPr>
              <a:t>product</a:t>
            </a:r>
            <a:endParaRPr sz="3500">
              <a:latin typeface="Arial"/>
              <a:cs typeface="Arial"/>
            </a:endParaRPr>
          </a:p>
        </p:txBody>
      </p:sp>
      <p:sp>
        <p:nvSpPr>
          <p:cNvPr id="7" name="object 7"/>
          <p:cNvSpPr/>
          <p:nvPr/>
        </p:nvSpPr>
        <p:spPr>
          <a:xfrm>
            <a:off x="0" y="7816791"/>
            <a:ext cx="5010785" cy="2470785"/>
          </a:xfrm>
          <a:custGeom>
            <a:avLst/>
            <a:gdLst/>
            <a:ahLst/>
            <a:cxnLst/>
            <a:rect l="l" t="t" r="r" b="b"/>
            <a:pathLst>
              <a:path w="5010785" h="2470784">
                <a:moveTo>
                  <a:pt x="3356560" y="433989"/>
                </a:moveTo>
                <a:lnTo>
                  <a:pt x="3402020" y="455171"/>
                </a:lnTo>
                <a:lnTo>
                  <a:pt x="3447212" y="476928"/>
                </a:lnTo>
                <a:lnTo>
                  <a:pt x="3492130" y="499263"/>
                </a:lnTo>
                <a:lnTo>
                  <a:pt x="3536766" y="522183"/>
                </a:lnTo>
                <a:lnTo>
                  <a:pt x="3581113" y="545690"/>
                </a:lnTo>
                <a:lnTo>
                  <a:pt x="3625162" y="569791"/>
                </a:lnTo>
                <a:lnTo>
                  <a:pt x="3668906" y="594489"/>
                </a:lnTo>
                <a:lnTo>
                  <a:pt x="3712339" y="619790"/>
                </a:lnTo>
                <a:lnTo>
                  <a:pt x="3755452" y="645697"/>
                </a:lnTo>
                <a:lnTo>
                  <a:pt x="3798238" y="672215"/>
                </a:lnTo>
                <a:lnTo>
                  <a:pt x="3840689" y="699349"/>
                </a:lnTo>
                <a:lnTo>
                  <a:pt x="3882799" y="727103"/>
                </a:lnTo>
                <a:lnTo>
                  <a:pt x="3924559" y="755483"/>
                </a:lnTo>
                <a:lnTo>
                  <a:pt x="3965962" y="784492"/>
                </a:lnTo>
                <a:lnTo>
                  <a:pt x="4006289" y="813851"/>
                </a:lnTo>
                <a:lnTo>
                  <a:pt x="4046103" y="843822"/>
                </a:lnTo>
                <a:lnTo>
                  <a:pt x="4085386" y="874400"/>
                </a:lnTo>
                <a:lnTo>
                  <a:pt x="4124119" y="905578"/>
                </a:lnTo>
                <a:lnTo>
                  <a:pt x="4162286" y="937350"/>
                </a:lnTo>
                <a:lnTo>
                  <a:pt x="4199867" y="969709"/>
                </a:lnTo>
                <a:lnTo>
                  <a:pt x="4236845" y="1002650"/>
                </a:lnTo>
                <a:lnTo>
                  <a:pt x="4273202" y="1036166"/>
                </a:lnTo>
                <a:lnTo>
                  <a:pt x="4308919" y="1070251"/>
                </a:lnTo>
                <a:lnTo>
                  <a:pt x="4343978" y="1104897"/>
                </a:lnTo>
                <a:lnTo>
                  <a:pt x="4378361" y="1140100"/>
                </a:lnTo>
                <a:lnTo>
                  <a:pt x="4412051" y="1175853"/>
                </a:lnTo>
                <a:lnTo>
                  <a:pt x="4445029" y="1212150"/>
                </a:lnTo>
                <a:lnTo>
                  <a:pt x="4477277" y="1248983"/>
                </a:lnTo>
                <a:lnTo>
                  <a:pt x="4508777" y="1286347"/>
                </a:lnTo>
                <a:lnTo>
                  <a:pt x="4539511" y="1324236"/>
                </a:lnTo>
                <a:lnTo>
                  <a:pt x="4569460" y="1362644"/>
                </a:lnTo>
                <a:lnTo>
                  <a:pt x="4598608" y="1401563"/>
                </a:lnTo>
                <a:lnTo>
                  <a:pt x="4626934" y="1440988"/>
                </a:lnTo>
                <a:lnTo>
                  <a:pt x="4654423" y="1480913"/>
                </a:lnTo>
                <a:lnTo>
                  <a:pt x="4681055" y="1521330"/>
                </a:lnTo>
                <a:lnTo>
                  <a:pt x="4706812" y="1562235"/>
                </a:lnTo>
                <a:lnTo>
                  <a:pt x="4731676" y="1603620"/>
                </a:lnTo>
                <a:lnTo>
                  <a:pt x="4755630" y="1645479"/>
                </a:lnTo>
                <a:lnTo>
                  <a:pt x="4778655" y="1687806"/>
                </a:lnTo>
                <a:lnTo>
                  <a:pt x="4800733" y="1730594"/>
                </a:lnTo>
                <a:lnTo>
                  <a:pt x="4821845" y="1773839"/>
                </a:lnTo>
                <a:lnTo>
                  <a:pt x="4841975" y="1817532"/>
                </a:lnTo>
                <a:lnTo>
                  <a:pt x="4861103" y="1861667"/>
                </a:lnTo>
                <a:lnTo>
                  <a:pt x="4879212" y="1906240"/>
                </a:lnTo>
                <a:lnTo>
                  <a:pt x="4896284" y="1951242"/>
                </a:lnTo>
                <a:lnTo>
                  <a:pt x="4912300" y="1996668"/>
                </a:lnTo>
                <a:lnTo>
                  <a:pt x="4927243" y="2042512"/>
                </a:lnTo>
                <a:lnTo>
                  <a:pt x="4941094" y="2088767"/>
                </a:lnTo>
                <a:lnTo>
                  <a:pt x="4953835" y="2135427"/>
                </a:lnTo>
                <a:lnTo>
                  <a:pt x="4965448" y="2182485"/>
                </a:lnTo>
                <a:lnTo>
                  <a:pt x="4975915" y="2229936"/>
                </a:lnTo>
                <a:lnTo>
                  <a:pt x="4985219" y="2277773"/>
                </a:lnTo>
                <a:lnTo>
                  <a:pt x="4993340" y="2325990"/>
                </a:lnTo>
                <a:lnTo>
                  <a:pt x="5000261" y="2374580"/>
                </a:lnTo>
                <a:lnTo>
                  <a:pt x="5005964" y="2423537"/>
                </a:lnTo>
                <a:lnTo>
                  <a:pt x="5010191" y="2470208"/>
                </a:lnTo>
                <a:lnTo>
                  <a:pt x="0" y="2470208"/>
                </a:lnTo>
                <a:lnTo>
                  <a:pt x="0" y="67906"/>
                </a:lnTo>
                <a:lnTo>
                  <a:pt x="227785" y="45299"/>
                </a:lnTo>
                <a:lnTo>
                  <a:pt x="380953" y="32134"/>
                </a:lnTo>
                <a:lnTo>
                  <a:pt x="534239" y="20893"/>
                </a:lnTo>
                <a:lnTo>
                  <a:pt x="687615" y="11816"/>
                </a:lnTo>
                <a:lnTo>
                  <a:pt x="789902" y="7084"/>
                </a:lnTo>
                <a:lnTo>
                  <a:pt x="892209" y="3490"/>
                </a:lnTo>
                <a:lnTo>
                  <a:pt x="994529" y="1105"/>
                </a:lnTo>
                <a:lnTo>
                  <a:pt x="1096852" y="0"/>
                </a:lnTo>
                <a:lnTo>
                  <a:pt x="1199171" y="245"/>
                </a:lnTo>
                <a:lnTo>
                  <a:pt x="1301478" y="1911"/>
                </a:lnTo>
                <a:lnTo>
                  <a:pt x="1403764" y="5069"/>
                </a:lnTo>
                <a:lnTo>
                  <a:pt x="1504947" y="9576"/>
                </a:lnTo>
                <a:lnTo>
                  <a:pt x="1605112" y="15463"/>
                </a:lnTo>
                <a:lnTo>
                  <a:pt x="1705314" y="22970"/>
                </a:lnTo>
                <a:lnTo>
                  <a:pt x="1805494" y="32134"/>
                </a:lnTo>
                <a:lnTo>
                  <a:pt x="1905592" y="42991"/>
                </a:lnTo>
                <a:lnTo>
                  <a:pt x="2005549" y="55578"/>
                </a:lnTo>
                <a:lnTo>
                  <a:pt x="2105304" y="69932"/>
                </a:lnTo>
                <a:lnTo>
                  <a:pt x="2204797" y="86089"/>
                </a:lnTo>
                <a:lnTo>
                  <a:pt x="2254427" y="94856"/>
                </a:lnTo>
                <a:lnTo>
                  <a:pt x="2303969" y="104087"/>
                </a:lnTo>
                <a:lnTo>
                  <a:pt x="2353416" y="113787"/>
                </a:lnTo>
                <a:lnTo>
                  <a:pt x="2402761" y="123961"/>
                </a:lnTo>
                <a:lnTo>
                  <a:pt x="2451995" y="134613"/>
                </a:lnTo>
                <a:lnTo>
                  <a:pt x="2501111" y="145748"/>
                </a:lnTo>
                <a:lnTo>
                  <a:pt x="2550102" y="157371"/>
                </a:lnTo>
                <a:lnTo>
                  <a:pt x="2598961" y="169486"/>
                </a:lnTo>
                <a:lnTo>
                  <a:pt x="2647679" y="182098"/>
                </a:lnTo>
                <a:lnTo>
                  <a:pt x="2696250" y="195210"/>
                </a:lnTo>
                <a:lnTo>
                  <a:pt x="2744666" y="208829"/>
                </a:lnTo>
                <a:lnTo>
                  <a:pt x="2792919" y="222958"/>
                </a:lnTo>
                <a:lnTo>
                  <a:pt x="2841003" y="237602"/>
                </a:lnTo>
                <a:lnTo>
                  <a:pt x="2888908" y="252766"/>
                </a:lnTo>
                <a:lnTo>
                  <a:pt x="2936629" y="268454"/>
                </a:lnTo>
                <a:lnTo>
                  <a:pt x="2984158" y="284670"/>
                </a:lnTo>
                <a:lnTo>
                  <a:pt x="3031486" y="301421"/>
                </a:lnTo>
                <a:lnTo>
                  <a:pt x="3078607" y="318708"/>
                </a:lnTo>
                <a:lnTo>
                  <a:pt x="3125513" y="336539"/>
                </a:lnTo>
                <a:lnTo>
                  <a:pt x="3172197" y="354916"/>
                </a:lnTo>
                <a:lnTo>
                  <a:pt x="3218651" y="373846"/>
                </a:lnTo>
                <a:lnTo>
                  <a:pt x="3264868" y="393331"/>
                </a:lnTo>
                <a:lnTo>
                  <a:pt x="3310840" y="413378"/>
                </a:lnTo>
                <a:lnTo>
                  <a:pt x="3356560" y="433989"/>
                </a:lnTo>
                <a:close/>
              </a:path>
            </a:pathLst>
          </a:custGeom>
          <a:solidFill>
            <a:srgbClr val="FF904D">
              <a:alpha val="19999"/>
            </a:srgbClr>
          </a:solidFill>
        </p:spPr>
        <p:txBody>
          <a:bodyPr wrap="square" lIns="0" tIns="0" rIns="0" bIns="0" rtlCol="0"/>
          <a:lstStyle/>
          <a:p/>
        </p:txBody>
      </p:sp>
      <p:sp>
        <p:nvSpPr>
          <p:cNvPr id="8" name="object 8"/>
          <p:cNvSpPr/>
          <p:nvPr/>
        </p:nvSpPr>
        <p:spPr>
          <a:xfrm>
            <a:off x="10592575" y="0"/>
            <a:ext cx="7695565" cy="4879975"/>
          </a:xfrm>
          <a:custGeom>
            <a:avLst/>
            <a:gdLst/>
            <a:ahLst/>
            <a:cxnLst/>
            <a:rect l="l" t="t" r="r" b="b"/>
            <a:pathLst>
              <a:path w="7695565" h="4879975">
                <a:moveTo>
                  <a:pt x="7695423" y="4009531"/>
                </a:moveTo>
                <a:lnTo>
                  <a:pt x="7648913" y="4068958"/>
                </a:lnTo>
                <a:lnTo>
                  <a:pt x="7618042" y="4106324"/>
                </a:lnTo>
                <a:lnTo>
                  <a:pt x="7586475" y="4143023"/>
                </a:lnTo>
                <a:lnTo>
                  <a:pt x="7554215" y="4179039"/>
                </a:lnTo>
                <a:lnTo>
                  <a:pt x="7521261" y="4214353"/>
                </a:lnTo>
                <a:lnTo>
                  <a:pt x="7487614" y="4248947"/>
                </a:lnTo>
                <a:lnTo>
                  <a:pt x="7453275" y="4282804"/>
                </a:lnTo>
                <a:lnTo>
                  <a:pt x="7418244" y="4315907"/>
                </a:lnTo>
                <a:lnTo>
                  <a:pt x="7382522" y="4348238"/>
                </a:lnTo>
                <a:lnTo>
                  <a:pt x="7346109" y="4379779"/>
                </a:lnTo>
                <a:lnTo>
                  <a:pt x="7309007" y="4410512"/>
                </a:lnTo>
                <a:lnTo>
                  <a:pt x="7271215" y="4440420"/>
                </a:lnTo>
                <a:lnTo>
                  <a:pt x="7232735" y="4469486"/>
                </a:lnTo>
                <a:lnTo>
                  <a:pt x="7193566" y="4497691"/>
                </a:lnTo>
                <a:lnTo>
                  <a:pt x="7153711" y="4525018"/>
                </a:lnTo>
                <a:lnTo>
                  <a:pt x="7113168" y="4551449"/>
                </a:lnTo>
                <a:lnTo>
                  <a:pt x="7071940" y="4576967"/>
                </a:lnTo>
                <a:lnTo>
                  <a:pt x="7030026" y="4601554"/>
                </a:lnTo>
                <a:lnTo>
                  <a:pt x="6987427" y="4625193"/>
                </a:lnTo>
                <a:lnTo>
                  <a:pt x="6944143" y="4647865"/>
                </a:lnTo>
                <a:lnTo>
                  <a:pt x="6900177" y="4669554"/>
                </a:lnTo>
                <a:lnTo>
                  <a:pt x="6855527" y="4690241"/>
                </a:lnTo>
                <a:lnTo>
                  <a:pt x="6810194" y="4709909"/>
                </a:lnTo>
                <a:lnTo>
                  <a:pt x="6764180" y="4728540"/>
                </a:lnTo>
                <a:lnTo>
                  <a:pt x="6717485" y="4746117"/>
                </a:lnTo>
                <a:lnTo>
                  <a:pt x="6670109" y="4762621"/>
                </a:lnTo>
                <a:lnTo>
                  <a:pt x="6622053" y="4778036"/>
                </a:lnTo>
                <a:lnTo>
                  <a:pt x="6573318" y="4792344"/>
                </a:lnTo>
                <a:lnTo>
                  <a:pt x="6523904" y="4805527"/>
                </a:lnTo>
                <a:lnTo>
                  <a:pt x="6474734" y="4817366"/>
                </a:lnTo>
                <a:lnTo>
                  <a:pt x="6425532" y="4828131"/>
                </a:lnTo>
                <a:lnTo>
                  <a:pt x="6376305" y="4837838"/>
                </a:lnTo>
                <a:lnTo>
                  <a:pt x="6327060" y="4846500"/>
                </a:lnTo>
                <a:lnTo>
                  <a:pt x="6277803" y="4854132"/>
                </a:lnTo>
                <a:lnTo>
                  <a:pt x="6228541" y="4860749"/>
                </a:lnTo>
                <a:lnTo>
                  <a:pt x="6179278" y="4866365"/>
                </a:lnTo>
                <a:lnTo>
                  <a:pt x="6130023" y="4870996"/>
                </a:lnTo>
                <a:lnTo>
                  <a:pt x="6080780" y="4874655"/>
                </a:lnTo>
                <a:lnTo>
                  <a:pt x="6031557" y="4877358"/>
                </a:lnTo>
                <a:lnTo>
                  <a:pt x="5982360" y="4879120"/>
                </a:lnTo>
                <a:lnTo>
                  <a:pt x="5933195" y="4879953"/>
                </a:lnTo>
                <a:lnTo>
                  <a:pt x="5884068" y="4879875"/>
                </a:lnTo>
                <a:lnTo>
                  <a:pt x="5834986" y="4878898"/>
                </a:lnTo>
                <a:lnTo>
                  <a:pt x="5785955" y="4877038"/>
                </a:lnTo>
                <a:lnTo>
                  <a:pt x="5736981" y="4874309"/>
                </a:lnTo>
                <a:lnTo>
                  <a:pt x="5688071" y="4870727"/>
                </a:lnTo>
                <a:lnTo>
                  <a:pt x="5639231" y="4866305"/>
                </a:lnTo>
                <a:lnTo>
                  <a:pt x="5590467" y="4861058"/>
                </a:lnTo>
                <a:lnTo>
                  <a:pt x="5541785" y="4855001"/>
                </a:lnTo>
                <a:lnTo>
                  <a:pt x="5493192" y="4848149"/>
                </a:lnTo>
                <a:lnTo>
                  <a:pt x="5444695" y="4840516"/>
                </a:lnTo>
                <a:lnTo>
                  <a:pt x="5396299" y="4832117"/>
                </a:lnTo>
                <a:lnTo>
                  <a:pt x="5348011" y="4822966"/>
                </a:lnTo>
                <a:lnTo>
                  <a:pt x="5299837" y="4813078"/>
                </a:lnTo>
                <a:lnTo>
                  <a:pt x="5251783" y="4802468"/>
                </a:lnTo>
                <a:lnTo>
                  <a:pt x="5203856" y="4791151"/>
                </a:lnTo>
                <a:lnTo>
                  <a:pt x="5156063" y="4779141"/>
                </a:lnTo>
                <a:lnTo>
                  <a:pt x="5108408" y="4766452"/>
                </a:lnTo>
                <a:lnTo>
                  <a:pt x="5060899" y="4753100"/>
                </a:lnTo>
                <a:lnTo>
                  <a:pt x="5013543" y="4739099"/>
                </a:lnTo>
                <a:lnTo>
                  <a:pt x="4966344" y="4724463"/>
                </a:lnTo>
                <a:lnTo>
                  <a:pt x="4919310" y="4709208"/>
                </a:lnTo>
                <a:lnTo>
                  <a:pt x="4872447" y="4693347"/>
                </a:lnTo>
                <a:lnTo>
                  <a:pt x="4825762" y="4676897"/>
                </a:lnTo>
                <a:lnTo>
                  <a:pt x="4779259" y="4659870"/>
                </a:lnTo>
                <a:lnTo>
                  <a:pt x="4732947" y="4642283"/>
                </a:lnTo>
                <a:lnTo>
                  <a:pt x="4686831" y="4624148"/>
                </a:lnTo>
                <a:lnTo>
                  <a:pt x="4640917" y="4605483"/>
                </a:lnTo>
                <a:lnTo>
                  <a:pt x="4595212" y="4586299"/>
                </a:lnTo>
                <a:lnTo>
                  <a:pt x="4549722" y="4566614"/>
                </a:lnTo>
                <a:lnTo>
                  <a:pt x="4504454" y="4546440"/>
                </a:lnTo>
                <a:lnTo>
                  <a:pt x="4459413" y="4525793"/>
                </a:lnTo>
                <a:lnTo>
                  <a:pt x="4414607" y="4504688"/>
                </a:lnTo>
                <a:lnTo>
                  <a:pt x="4370040" y="4483139"/>
                </a:lnTo>
                <a:lnTo>
                  <a:pt x="4325721" y="4461160"/>
                </a:lnTo>
                <a:lnTo>
                  <a:pt x="4281654" y="4438767"/>
                </a:lnTo>
                <a:lnTo>
                  <a:pt x="4237847" y="4415973"/>
                </a:lnTo>
                <a:lnTo>
                  <a:pt x="4194305" y="4392794"/>
                </a:lnTo>
                <a:lnTo>
                  <a:pt x="4151035" y="4369245"/>
                </a:lnTo>
                <a:lnTo>
                  <a:pt x="4108044" y="4345339"/>
                </a:lnTo>
                <a:lnTo>
                  <a:pt x="4065336" y="4321092"/>
                </a:lnTo>
                <a:lnTo>
                  <a:pt x="4021522" y="4295782"/>
                </a:lnTo>
                <a:lnTo>
                  <a:pt x="3977916" y="4270173"/>
                </a:lnTo>
                <a:lnTo>
                  <a:pt x="3934510" y="4244275"/>
                </a:lnTo>
                <a:lnTo>
                  <a:pt x="3891296" y="4218099"/>
                </a:lnTo>
                <a:lnTo>
                  <a:pt x="3848267" y="4191657"/>
                </a:lnTo>
                <a:lnTo>
                  <a:pt x="3805416" y="4164960"/>
                </a:lnTo>
                <a:lnTo>
                  <a:pt x="3762734" y="4138018"/>
                </a:lnTo>
                <a:lnTo>
                  <a:pt x="3720215" y="4110844"/>
                </a:lnTo>
                <a:lnTo>
                  <a:pt x="3677850" y="4083447"/>
                </a:lnTo>
                <a:lnTo>
                  <a:pt x="3635632" y="4055840"/>
                </a:lnTo>
                <a:lnTo>
                  <a:pt x="3593554" y="4028034"/>
                </a:lnTo>
                <a:lnTo>
                  <a:pt x="3551607" y="4000039"/>
                </a:lnTo>
                <a:lnTo>
                  <a:pt x="3509785" y="3971866"/>
                </a:lnTo>
                <a:lnTo>
                  <a:pt x="3468079" y="3943527"/>
                </a:lnTo>
                <a:lnTo>
                  <a:pt x="3426483" y="3915034"/>
                </a:lnTo>
                <a:lnTo>
                  <a:pt x="3384988" y="3886396"/>
                </a:lnTo>
                <a:lnTo>
                  <a:pt x="3343587" y="3857625"/>
                </a:lnTo>
                <a:lnTo>
                  <a:pt x="3302272" y="3828733"/>
                </a:lnTo>
                <a:lnTo>
                  <a:pt x="3261036" y="3799730"/>
                </a:lnTo>
                <a:lnTo>
                  <a:pt x="3219871" y="3770628"/>
                </a:lnTo>
                <a:lnTo>
                  <a:pt x="3178770" y="3741437"/>
                </a:lnTo>
                <a:lnTo>
                  <a:pt x="3096729" y="3682836"/>
                </a:lnTo>
                <a:lnTo>
                  <a:pt x="2728687" y="3417696"/>
                </a:lnTo>
                <a:lnTo>
                  <a:pt x="2605787" y="3329730"/>
                </a:lnTo>
                <a:lnTo>
                  <a:pt x="2523615" y="3271461"/>
                </a:lnTo>
                <a:lnTo>
                  <a:pt x="2482435" y="3242472"/>
                </a:lnTo>
                <a:lnTo>
                  <a:pt x="2441182" y="3213595"/>
                </a:lnTo>
                <a:lnTo>
                  <a:pt x="2399848" y="3184842"/>
                </a:lnTo>
                <a:lnTo>
                  <a:pt x="2358427" y="3156222"/>
                </a:lnTo>
                <a:lnTo>
                  <a:pt x="2316909" y="3127748"/>
                </a:lnTo>
                <a:lnTo>
                  <a:pt x="2275289" y="3099431"/>
                </a:lnTo>
                <a:lnTo>
                  <a:pt x="2233558" y="3071281"/>
                </a:lnTo>
                <a:lnTo>
                  <a:pt x="2191708" y="3043311"/>
                </a:lnTo>
                <a:lnTo>
                  <a:pt x="2149733" y="3015530"/>
                </a:lnTo>
                <a:lnTo>
                  <a:pt x="2107623" y="2987950"/>
                </a:lnTo>
                <a:lnTo>
                  <a:pt x="2065373" y="2960582"/>
                </a:lnTo>
                <a:lnTo>
                  <a:pt x="2022974" y="2933438"/>
                </a:lnTo>
                <a:lnTo>
                  <a:pt x="1980419" y="2906528"/>
                </a:lnTo>
                <a:lnTo>
                  <a:pt x="1937700" y="2879864"/>
                </a:lnTo>
                <a:lnTo>
                  <a:pt x="1894809" y="2853456"/>
                </a:lnTo>
                <a:lnTo>
                  <a:pt x="1851739" y="2827317"/>
                </a:lnTo>
                <a:lnTo>
                  <a:pt x="1808483" y="2801456"/>
                </a:lnTo>
                <a:lnTo>
                  <a:pt x="1765032" y="2775886"/>
                </a:lnTo>
                <a:lnTo>
                  <a:pt x="1721379" y="2750616"/>
                </a:lnTo>
                <a:lnTo>
                  <a:pt x="1677518" y="2725659"/>
                </a:lnTo>
                <a:lnTo>
                  <a:pt x="1545061" y="2650869"/>
                </a:lnTo>
                <a:lnTo>
                  <a:pt x="1500951" y="2625851"/>
                </a:lnTo>
                <a:lnTo>
                  <a:pt x="1456920" y="2600715"/>
                </a:lnTo>
                <a:lnTo>
                  <a:pt x="1413000" y="2575418"/>
                </a:lnTo>
                <a:lnTo>
                  <a:pt x="1369226" y="2549915"/>
                </a:lnTo>
                <a:lnTo>
                  <a:pt x="1325632" y="2524162"/>
                </a:lnTo>
                <a:lnTo>
                  <a:pt x="1282252" y="2498115"/>
                </a:lnTo>
                <a:lnTo>
                  <a:pt x="1239120" y="2471730"/>
                </a:lnTo>
                <a:lnTo>
                  <a:pt x="1196269" y="2444964"/>
                </a:lnTo>
                <a:lnTo>
                  <a:pt x="1153734" y="2417770"/>
                </a:lnTo>
                <a:lnTo>
                  <a:pt x="1111549" y="2390107"/>
                </a:lnTo>
                <a:lnTo>
                  <a:pt x="1069748" y="2361929"/>
                </a:lnTo>
                <a:lnTo>
                  <a:pt x="1028364" y="2333193"/>
                </a:lnTo>
                <a:lnTo>
                  <a:pt x="987432" y="2303854"/>
                </a:lnTo>
                <a:lnTo>
                  <a:pt x="946986" y="2273869"/>
                </a:lnTo>
                <a:lnTo>
                  <a:pt x="907059" y="2243193"/>
                </a:lnTo>
                <a:lnTo>
                  <a:pt x="867686" y="2211782"/>
                </a:lnTo>
                <a:lnTo>
                  <a:pt x="828901" y="2179591"/>
                </a:lnTo>
                <a:lnTo>
                  <a:pt x="790737" y="2146578"/>
                </a:lnTo>
                <a:lnTo>
                  <a:pt x="753229" y="2112698"/>
                </a:lnTo>
                <a:lnTo>
                  <a:pt x="716410" y="2077907"/>
                </a:lnTo>
                <a:lnTo>
                  <a:pt x="680314" y="2042160"/>
                </a:lnTo>
                <a:lnTo>
                  <a:pt x="644977" y="2005413"/>
                </a:lnTo>
                <a:lnTo>
                  <a:pt x="611699" y="1969408"/>
                </a:lnTo>
                <a:lnTo>
                  <a:pt x="579209" y="1932626"/>
                </a:lnTo>
                <a:lnTo>
                  <a:pt x="547516" y="1895094"/>
                </a:lnTo>
                <a:lnTo>
                  <a:pt x="516629" y="1856836"/>
                </a:lnTo>
                <a:lnTo>
                  <a:pt x="486558" y="1817879"/>
                </a:lnTo>
                <a:lnTo>
                  <a:pt x="457312" y="1778247"/>
                </a:lnTo>
                <a:lnTo>
                  <a:pt x="428901" y="1737966"/>
                </a:lnTo>
                <a:lnTo>
                  <a:pt x="401334" y="1697061"/>
                </a:lnTo>
                <a:lnTo>
                  <a:pt x="374620" y="1655557"/>
                </a:lnTo>
                <a:lnTo>
                  <a:pt x="348769" y="1613479"/>
                </a:lnTo>
                <a:lnTo>
                  <a:pt x="323790" y="1570853"/>
                </a:lnTo>
                <a:lnTo>
                  <a:pt x="299692" y="1527704"/>
                </a:lnTo>
                <a:lnTo>
                  <a:pt x="276486" y="1484057"/>
                </a:lnTo>
                <a:lnTo>
                  <a:pt x="254181" y="1439938"/>
                </a:lnTo>
                <a:lnTo>
                  <a:pt x="232785" y="1395371"/>
                </a:lnTo>
                <a:lnTo>
                  <a:pt x="212308" y="1350382"/>
                </a:lnTo>
                <a:lnTo>
                  <a:pt x="192760" y="1304997"/>
                </a:lnTo>
                <a:lnTo>
                  <a:pt x="174151" y="1259240"/>
                </a:lnTo>
                <a:lnTo>
                  <a:pt x="156489" y="1213137"/>
                </a:lnTo>
                <a:lnTo>
                  <a:pt x="139784" y="1166713"/>
                </a:lnTo>
                <a:lnTo>
                  <a:pt x="124045" y="1119994"/>
                </a:lnTo>
                <a:lnTo>
                  <a:pt x="109282" y="1073004"/>
                </a:lnTo>
                <a:lnTo>
                  <a:pt x="95505" y="1025769"/>
                </a:lnTo>
                <a:lnTo>
                  <a:pt x="82019" y="976821"/>
                </a:lnTo>
                <a:lnTo>
                  <a:pt x="69529" y="927598"/>
                </a:lnTo>
                <a:lnTo>
                  <a:pt x="58041" y="878124"/>
                </a:lnTo>
                <a:lnTo>
                  <a:pt x="47564" y="828420"/>
                </a:lnTo>
                <a:lnTo>
                  <a:pt x="38104" y="778510"/>
                </a:lnTo>
                <a:lnTo>
                  <a:pt x="29670" y="728416"/>
                </a:lnTo>
                <a:lnTo>
                  <a:pt x="22270" y="678160"/>
                </a:lnTo>
                <a:lnTo>
                  <a:pt x="15910" y="627766"/>
                </a:lnTo>
                <a:lnTo>
                  <a:pt x="10600" y="577255"/>
                </a:lnTo>
                <a:lnTo>
                  <a:pt x="6346" y="526651"/>
                </a:lnTo>
                <a:lnTo>
                  <a:pt x="3156" y="475976"/>
                </a:lnTo>
                <a:lnTo>
                  <a:pt x="1038" y="425251"/>
                </a:lnTo>
                <a:lnTo>
                  <a:pt x="0" y="374502"/>
                </a:lnTo>
                <a:lnTo>
                  <a:pt x="48" y="323748"/>
                </a:lnTo>
                <a:lnTo>
                  <a:pt x="1192" y="273014"/>
                </a:lnTo>
                <a:lnTo>
                  <a:pt x="3439" y="222322"/>
                </a:lnTo>
                <a:lnTo>
                  <a:pt x="6796" y="171694"/>
                </a:lnTo>
                <a:lnTo>
                  <a:pt x="11271" y="121153"/>
                </a:lnTo>
                <a:lnTo>
                  <a:pt x="16872" y="70721"/>
                </a:lnTo>
                <a:lnTo>
                  <a:pt x="23606" y="20422"/>
                </a:lnTo>
                <a:lnTo>
                  <a:pt x="7695423" y="0"/>
                </a:lnTo>
                <a:lnTo>
                  <a:pt x="7695423" y="4009531"/>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70943" y="3288429"/>
            <a:ext cx="3886620" cy="2048278"/>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6660885" y="4195358"/>
            <a:ext cx="4562459" cy="1190609"/>
          </a:xfrm>
          <a:prstGeom prst="rect">
            <a:avLst/>
          </a:prstGeom>
          <a:blipFill>
            <a:blip r:embed="rId3" cstate="print"/>
            <a:stretch>
              <a:fillRect/>
            </a:stretch>
          </a:blipFill>
        </p:spPr>
        <p:txBody>
          <a:bodyPr wrap="square" lIns="0" tIns="0" rIns="0" bIns="0" rtlCol="0"/>
          <a:lstStyle/>
          <a:p/>
        </p:txBody>
      </p:sp>
      <p:sp>
        <p:nvSpPr>
          <p:cNvPr id="4" name="object 4"/>
          <p:cNvSpPr/>
          <p:nvPr/>
        </p:nvSpPr>
        <p:spPr>
          <a:xfrm>
            <a:off x="12445673" y="3373446"/>
            <a:ext cx="4036106" cy="2363602"/>
          </a:xfrm>
          <a:prstGeom prst="rect">
            <a:avLst/>
          </a:prstGeom>
          <a:blipFill>
            <a:blip r:embed="rId4" cstate="print"/>
            <a:stretch>
              <a:fillRect/>
            </a:stretch>
          </a:blipFill>
        </p:spPr>
        <p:txBody>
          <a:bodyPr wrap="square" lIns="0" tIns="0" rIns="0" bIns="0" rtlCol="0"/>
          <a:lstStyle/>
          <a:p/>
        </p:txBody>
      </p:sp>
      <p:sp>
        <p:nvSpPr>
          <p:cNvPr id="5" name="object 5"/>
          <p:cNvSpPr/>
          <p:nvPr/>
        </p:nvSpPr>
        <p:spPr>
          <a:xfrm>
            <a:off x="2210906" y="6868972"/>
            <a:ext cx="4448190" cy="1085849"/>
          </a:xfrm>
          <a:prstGeom prst="rect">
            <a:avLst/>
          </a:prstGeom>
          <a:blipFill>
            <a:blip r:embed="rId5" cstate="print"/>
            <a:stretch>
              <a:fillRect/>
            </a:stretch>
          </a:blipFill>
        </p:spPr>
        <p:txBody>
          <a:bodyPr wrap="square" lIns="0" tIns="0" rIns="0" bIns="0" rtlCol="0"/>
          <a:lstStyle/>
          <a:p/>
        </p:txBody>
      </p:sp>
      <p:sp>
        <p:nvSpPr>
          <p:cNvPr id="6" name="object 6"/>
          <p:cNvSpPr/>
          <p:nvPr/>
        </p:nvSpPr>
        <p:spPr>
          <a:xfrm>
            <a:off x="7861096" y="7008083"/>
            <a:ext cx="3288722" cy="2163943"/>
          </a:xfrm>
          <a:prstGeom prst="rect">
            <a:avLst/>
          </a:prstGeom>
          <a:blipFill>
            <a:blip r:embed="rId6" cstate="print"/>
            <a:stretch>
              <a:fillRect/>
            </a:stretch>
          </a:blipFill>
        </p:spPr>
        <p:txBody>
          <a:bodyPr wrap="square" lIns="0" tIns="0" rIns="0" bIns="0" rtlCol="0"/>
          <a:lstStyle/>
          <a:p/>
        </p:txBody>
      </p:sp>
      <p:sp>
        <p:nvSpPr>
          <p:cNvPr id="7" name="object 7"/>
          <p:cNvSpPr/>
          <p:nvPr/>
        </p:nvSpPr>
        <p:spPr>
          <a:xfrm>
            <a:off x="12952491" y="6683002"/>
            <a:ext cx="4260778" cy="2441441"/>
          </a:xfrm>
          <a:prstGeom prst="rect">
            <a:avLst/>
          </a:prstGeom>
          <a:blipFill>
            <a:blip r:embed="rId7" cstate="print"/>
            <a:stretch>
              <a:fillRect/>
            </a:stretch>
          </a:blipFill>
        </p:spPr>
        <p:txBody>
          <a:bodyPr wrap="square" lIns="0" tIns="0" rIns="0" bIns="0" rtlCol="0"/>
          <a:lstStyle/>
          <a:p/>
        </p:txBody>
      </p:sp>
      <p:sp>
        <p:nvSpPr>
          <p:cNvPr id="8" name="object 8"/>
          <p:cNvSpPr txBox="1">
            <a:spLocks noGrp="1"/>
          </p:cNvSpPr>
          <p:nvPr>
            <p:ph type="title"/>
          </p:nvPr>
        </p:nvSpPr>
        <p:spPr>
          <a:xfrm>
            <a:off x="2792872" y="125784"/>
            <a:ext cx="12702540" cy="2797175"/>
          </a:xfrm>
          <a:prstGeom prst="rect"/>
        </p:spPr>
        <p:txBody>
          <a:bodyPr wrap="square" lIns="0" tIns="12700" rIns="0" bIns="0" rtlCol="0" vert="horz">
            <a:spAutoFit/>
          </a:bodyPr>
          <a:lstStyle/>
          <a:p>
            <a:pPr algn="ctr" marL="12065" marR="5080">
              <a:lnSpc>
                <a:spcPct val="116599"/>
              </a:lnSpc>
              <a:spcBef>
                <a:spcPts val="100"/>
              </a:spcBef>
            </a:pPr>
            <a:r>
              <a:rPr dirty="0" sz="5200" spc="-5">
                <a:latin typeface="DejaVu Serif"/>
                <a:cs typeface="DejaVu Serif"/>
              </a:rPr>
              <a:t>GIỚI THIỆU NGÔN NGỮ LẬP  TRÌNH, VÀ CÁC CÔNG CỤ SỬ</a:t>
            </a:r>
            <a:r>
              <a:rPr dirty="0" sz="5200" spc="-70">
                <a:latin typeface="DejaVu Serif"/>
                <a:cs typeface="DejaVu Serif"/>
              </a:rPr>
              <a:t> </a:t>
            </a:r>
            <a:r>
              <a:rPr dirty="0" sz="5200" spc="-5">
                <a:latin typeface="DejaVu Serif"/>
                <a:cs typeface="DejaVu Serif"/>
              </a:rPr>
              <a:t>DỤNG</a:t>
            </a:r>
            <a:endParaRPr sz="5200">
              <a:latin typeface="DejaVu Serif"/>
              <a:cs typeface="DejaVu Serif"/>
            </a:endParaRPr>
          </a:p>
          <a:p>
            <a:pPr algn="ctr" marR="201930">
              <a:lnSpc>
                <a:spcPct val="100000"/>
              </a:lnSpc>
              <a:spcBef>
                <a:spcPts val="1035"/>
              </a:spcBef>
            </a:pPr>
            <a:r>
              <a:rPr dirty="0" sz="5200" spc="-5">
                <a:latin typeface="DejaVu Serif"/>
                <a:cs typeface="DejaVu Serif"/>
              </a:rPr>
              <a:t>CHO DỰ</a:t>
            </a:r>
            <a:r>
              <a:rPr dirty="0" sz="5200" spc="-15">
                <a:latin typeface="DejaVu Serif"/>
                <a:cs typeface="DejaVu Serif"/>
              </a:rPr>
              <a:t> </a:t>
            </a:r>
            <a:r>
              <a:rPr dirty="0" sz="5200" spc="-5">
                <a:latin typeface="DejaVu Serif"/>
                <a:cs typeface="DejaVu Serif"/>
              </a:rPr>
              <a:t>ÁN</a:t>
            </a:r>
            <a:endParaRPr sz="5200">
              <a:latin typeface="DejaVu Serif"/>
              <a:cs typeface="DejaVu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56385" y="0"/>
            <a:ext cx="16766540" cy="4845050"/>
            <a:chOff x="1256385" y="0"/>
            <a:chExt cx="16766540" cy="4845050"/>
          </a:xfrm>
        </p:grpSpPr>
        <p:sp>
          <p:nvSpPr>
            <p:cNvPr id="3" name="object 3"/>
            <p:cNvSpPr/>
            <p:nvPr/>
          </p:nvSpPr>
          <p:spPr>
            <a:xfrm>
              <a:off x="1820944" y="0"/>
              <a:ext cx="16202025" cy="4251325"/>
            </a:xfrm>
            <a:custGeom>
              <a:avLst/>
              <a:gdLst/>
              <a:ahLst/>
              <a:cxnLst/>
              <a:rect l="l" t="t" r="r" b="b"/>
              <a:pathLst>
                <a:path w="16202025" h="4251325">
                  <a:moveTo>
                    <a:pt x="777691" y="3812137"/>
                  </a:moveTo>
                  <a:lnTo>
                    <a:pt x="0" y="0"/>
                  </a:lnTo>
                  <a:lnTo>
                    <a:pt x="16201742" y="0"/>
                  </a:lnTo>
                  <a:lnTo>
                    <a:pt x="15169107" y="4251174"/>
                  </a:lnTo>
                  <a:lnTo>
                    <a:pt x="843824" y="3815635"/>
                  </a:lnTo>
                  <a:lnTo>
                    <a:pt x="777691" y="3812137"/>
                  </a:lnTo>
                  <a:close/>
                </a:path>
              </a:pathLst>
            </a:custGeom>
            <a:solidFill>
              <a:srgbClr val="2E3758">
                <a:alpha val="76858"/>
              </a:srgbClr>
            </a:solidFill>
          </p:spPr>
          <p:txBody>
            <a:bodyPr wrap="square" lIns="0" tIns="0" rIns="0" bIns="0" rtlCol="0"/>
            <a:lstStyle/>
            <a:p/>
          </p:txBody>
        </p:sp>
        <p:sp>
          <p:nvSpPr>
            <p:cNvPr id="4" name="object 4"/>
            <p:cNvSpPr/>
            <p:nvPr/>
          </p:nvSpPr>
          <p:spPr>
            <a:xfrm>
              <a:off x="1256385" y="0"/>
              <a:ext cx="16168369" cy="4845050"/>
            </a:xfrm>
            <a:custGeom>
              <a:avLst/>
              <a:gdLst/>
              <a:ahLst/>
              <a:cxnLst/>
              <a:rect l="l" t="t" r="r" b="b"/>
              <a:pathLst>
                <a:path w="16168369" h="4845050">
                  <a:moveTo>
                    <a:pt x="881485" y="4414290"/>
                  </a:moveTo>
                  <a:lnTo>
                    <a:pt x="0" y="95088"/>
                  </a:lnTo>
                  <a:lnTo>
                    <a:pt x="3069007" y="0"/>
                  </a:lnTo>
                  <a:lnTo>
                    <a:pt x="16168193" y="0"/>
                  </a:lnTo>
                  <a:lnTo>
                    <a:pt x="14991050" y="4844864"/>
                  </a:lnTo>
                  <a:lnTo>
                    <a:pt x="947805" y="4417798"/>
                  </a:lnTo>
                  <a:lnTo>
                    <a:pt x="881485" y="4414290"/>
                  </a:lnTo>
                  <a:close/>
                </a:path>
              </a:pathLst>
            </a:custGeom>
            <a:solidFill>
              <a:srgbClr val="86E9E8">
                <a:alpha val="84709"/>
              </a:srgbClr>
            </a:solidFill>
          </p:spPr>
          <p:txBody>
            <a:bodyPr wrap="square" lIns="0" tIns="0" rIns="0" bIns="0" rtlCol="0"/>
            <a:lstStyle/>
            <a:p/>
          </p:txBody>
        </p:sp>
      </p:grpSp>
      <p:grpSp>
        <p:nvGrpSpPr>
          <p:cNvPr id="5" name="object 5"/>
          <p:cNvGrpSpPr/>
          <p:nvPr/>
        </p:nvGrpSpPr>
        <p:grpSpPr>
          <a:xfrm>
            <a:off x="0" y="5074234"/>
            <a:ext cx="7845425" cy="5213350"/>
            <a:chOff x="0" y="5074234"/>
            <a:chExt cx="7845425" cy="5213350"/>
          </a:xfrm>
        </p:grpSpPr>
        <p:sp>
          <p:nvSpPr>
            <p:cNvPr id="6" name="object 6"/>
            <p:cNvSpPr/>
            <p:nvPr/>
          </p:nvSpPr>
          <p:spPr>
            <a:xfrm>
              <a:off x="0" y="6034044"/>
              <a:ext cx="1341755" cy="2708275"/>
            </a:xfrm>
            <a:custGeom>
              <a:avLst/>
              <a:gdLst/>
              <a:ahLst/>
              <a:cxnLst/>
              <a:rect l="l" t="t" r="r" b="b"/>
              <a:pathLst>
                <a:path w="1341755" h="2708275">
                  <a:moveTo>
                    <a:pt x="724897" y="2583586"/>
                  </a:moveTo>
                  <a:lnTo>
                    <a:pt x="0" y="2708208"/>
                  </a:lnTo>
                  <a:lnTo>
                    <a:pt x="0" y="167171"/>
                  </a:lnTo>
                  <a:lnTo>
                    <a:pt x="137079" y="36736"/>
                  </a:lnTo>
                  <a:lnTo>
                    <a:pt x="725748" y="0"/>
                  </a:lnTo>
                  <a:lnTo>
                    <a:pt x="1341466" y="1103946"/>
                  </a:lnTo>
                  <a:lnTo>
                    <a:pt x="724897" y="2583586"/>
                  </a:lnTo>
                  <a:close/>
                </a:path>
              </a:pathLst>
            </a:custGeom>
            <a:solidFill>
              <a:srgbClr val="FDAF7D"/>
            </a:solidFill>
          </p:spPr>
          <p:txBody>
            <a:bodyPr wrap="square" lIns="0" tIns="0" rIns="0" bIns="0" rtlCol="0"/>
            <a:lstStyle/>
            <a:p/>
          </p:txBody>
        </p:sp>
        <p:sp>
          <p:nvSpPr>
            <p:cNvPr id="7" name="object 7"/>
            <p:cNvSpPr/>
            <p:nvPr/>
          </p:nvSpPr>
          <p:spPr>
            <a:xfrm>
              <a:off x="0" y="6796890"/>
              <a:ext cx="4655820" cy="3408679"/>
            </a:xfrm>
            <a:custGeom>
              <a:avLst/>
              <a:gdLst/>
              <a:ahLst/>
              <a:cxnLst/>
              <a:rect l="l" t="t" r="r" b="b"/>
              <a:pathLst>
                <a:path w="4655820" h="3408679">
                  <a:moveTo>
                    <a:pt x="4209045" y="115592"/>
                  </a:moveTo>
                  <a:lnTo>
                    <a:pt x="3887091" y="115592"/>
                  </a:lnTo>
                  <a:lnTo>
                    <a:pt x="3938868" y="110968"/>
                  </a:lnTo>
                  <a:lnTo>
                    <a:pt x="3989739" y="99496"/>
                  </a:lnTo>
                  <a:lnTo>
                    <a:pt x="4037580" y="81734"/>
                  </a:lnTo>
                  <a:lnTo>
                    <a:pt x="4080267" y="58243"/>
                  </a:lnTo>
                  <a:lnTo>
                    <a:pt x="4115674" y="29582"/>
                  </a:lnTo>
                  <a:lnTo>
                    <a:pt x="4147348" y="7025"/>
                  </a:lnTo>
                  <a:lnTo>
                    <a:pt x="4178064" y="0"/>
                  </a:lnTo>
                  <a:lnTo>
                    <a:pt x="4204655" y="6287"/>
                  </a:lnTo>
                  <a:lnTo>
                    <a:pt x="4223950" y="23670"/>
                  </a:lnTo>
                  <a:lnTo>
                    <a:pt x="4232782" y="49928"/>
                  </a:lnTo>
                  <a:lnTo>
                    <a:pt x="4227981" y="82845"/>
                  </a:lnTo>
                  <a:lnTo>
                    <a:pt x="4209045" y="115592"/>
                  </a:lnTo>
                  <a:close/>
                </a:path>
                <a:path w="4655820" h="3408679">
                  <a:moveTo>
                    <a:pt x="3922786" y="250386"/>
                  </a:moveTo>
                  <a:lnTo>
                    <a:pt x="3879956" y="246947"/>
                  </a:lnTo>
                  <a:lnTo>
                    <a:pt x="3819221" y="232956"/>
                  </a:lnTo>
                  <a:lnTo>
                    <a:pt x="3769562" y="215397"/>
                  </a:lnTo>
                  <a:lnTo>
                    <a:pt x="3729766" y="190975"/>
                  </a:lnTo>
                  <a:lnTo>
                    <a:pt x="3698614" y="156396"/>
                  </a:lnTo>
                  <a:lnTo>
                    <a:pt x="3689855" y="122430"/>
                  </a:lnTo>
                  <a:lnTo>
                    <a:pt x="3709984" y="102048"/>
                  </a:lnTo>
                  <a:lnTo>
                    <a:pt x="3747105" y="95254"/>
                  </a:lnTo>
                  <a:lnTo>
                    <a:pt x="3789319" y="102054"/>
                  </a:lnTo>
                  <a:lnTo>
                    <a:pt x="3836533" y="112807"/>
                  </a:lnTo>
                  <a:lnTo>
                    <a:pt x="3887091" y="115592"/>
                  </a:lnTo>
                  <a:lnTo>
                    <a:pt x="4209045" y="115592"/>
                  </a:lnTo>
                  <a:lnTo>
                    <a:pt x="4206379" y="120202"/>
                  </a:lnTo>
                  <a:lnTo>
                    <a:pt x="4170216" y="156681"/>
                  </a:lnTo>
                  <a:lnTo>
                    <a:pt x="4125806" y="188093"/>
                  </a:lnTo>
                  <a:lnTo>
                    <a:pt x="4076004" y="213805"/>
                  </a:lnTo>
                  <a:lnTo>
                    <a:pt x="4023664" y="233181"/>
                  </a:lnTo>
                  <a:lnTo>
                    <a:pt x="3971640" y="245586"/>
                  </a:lnTo>
                  <a:lnTo>
                    <a:pt x="3922786" y="250386"/>
                  </a:lnTo>
                  <a:close/>
                </a:path>
                <a:path w="4655820" h="3408679">
                  <a:moveTo>
                    <a:pt x="1194227" y="3408233"/>
                  </a:moveTo>
                  <a:lnTo>
                    <a:pt x="0" y="3408233"/>
                  </a:lnTo>
                  <a:lnTo>
                    <a:pt x="0" y="3002075"/>
                  </a:lnTo>
                  <a:lnTo>
                    <a:pt x="1209332" y="3011102"/>
                  </a:lnTo>
                  <a:lnTo>
                    <a:pt x="1203038" y="3029954"/>
                  </a:lnTo>
                  <a:lnTo>
                    <a:pt x="1189191" y="3078969"/>
                  </a:lnTo>
                  <a:lnTo>
                    <a:pt x="1175345" y="3146838"/>
                  </a:lnTo>
                  <a:lnTo>
                    <a:pt x="1169051" y="3222249"/>
                  </a:lnTo>
                  <a:lnTo>
                    <a:pt x="1169444" y="3281714"/>
                  </a:lnTo>
                  <a:lnTo>
                    <a:pt x="1172198" y="3320909"/>
                  </a:lnTo>
                  <a:lnTo>
                    <a:pt x="1179672" y="3357270"/>
                  </a:lnTo>
                  <a:lnTo>
                    <a:pt x="1194227" y="3408233"/>
                  </a:lnTo>
                  <a:close/>
                </a:path>
                <a:path w="4655820" h="3408679">
                  <a:moveTo>
                    <a:pt x="1194227" y="2905537"/>
                  </a:moveTo>
                  <a:lnTo>
                    <a:pt x="0" y="2905537"/>
                  </a:lnTo>
                  <a:lnTo>
                    <a:pt x="0" y="2499430"/>
                  </a:lnTo>
                  <a:lnTo>
                    <a:pt x="1209332" y="2508458"/>
                  </a:lnTo>
                  <a:lnTo>
                    <a:pt x="1203038" y="2527310"/>
                  </a:lnTo>
                  <a:lnTo>
                    <a:pt x="1189191" y="2576325"/>
                  </a:lnTo>
                  <a:lnTo>
                    <a:pt x="1175345" y="2644193"/>
                  </a:lnTo>
                  <a:lnTo>
                    <a:pt x="1169051" y="2719604"/>
                  </a:lnTo>
                  <a:lnTo>
                    <a:pt x="1169444" y="2779030"/>
                  </a:lnTo>
                  <a:lnTo>
                    <a:pt x="1172198" y="2818207"/>
                  </a:lnTo>
                  <a:lnTo>
                    <a:pt x="1179672" y="2854566"/>
                  </a:lnTo>
                  <a:lnTo>
                    <a:pt x="1194227" y="2905537"/>
                  </a:lnTo>
                  <a:close/>
                </a:path>
                <a:path w="4655820" h="3408679">
                  <a:moveTo>
                    <a:pt x="3890879" y="3051346"/>
                  </a:moveTo>
                  <a:lnTo>
                    <a:pt x="3589049" y="2588877"/>
                  </a:lnTo>
                  <a:lnTo>
                    <a:pt x="3287203" y="578367"/>
                  </a:lnTo>
                  <a:lnTo>
                    <a:pt x="3488406" y="457704"/>
                  </a:lnTo>
                  <a:lnTo>
                    <a:pt x="4373932" y="477818"/>
                  </a:lnTo>
                  <a:lnTo>
                    <a:pt x="4655630" y="698961"/>
                  </a:lnTo>
                  <a:lnTo>
                    <a:pt x="3890879" y="3051346"/>
                  </a:lnTo>
                  <a:close/>
                </a:path>
              </a:pathLst>
            </a:custGeom>
            <a:solidFill>
              <a:srgbClr val="F7F5E9"/>
            </a:solidFill>
          </p:spPr>
          <p:txBody>
            <a:bodyPr wrap="square" lIns="0" tIns="0" rIns="0" bIns="0" rtlCol="0"/>
            <a:lstStyle/>
            <a:p/>
          </p:txBody>
        </p:sp>
        <p:sp>
          <p:nvSpPr>
            <p:cNvPr id="8" name="object 8"/>
            <p:cNvSpPr/>
            <p:nvPr/>
          </p:nvSpPr>
          <p:spPr>
            <a:xfrm>
              <a:off x="0" y="8119362"/>
              <a:ext cx="7675880" cy="1759585"/>
            </a:xfrm>
            <a:custGeom>
              <a:avLst/>
              <a:gdLst/>
              <a:ahLst/>
              <a:cxnLst/>
              <a:rect l="l" t="t" r="r" b="b"/>
              <a:pathLst>
                <a:path w="7675880" h="1759584">
                  <a:moveTo>
                    <a:pt x="1229406" y="1628324"/>
                  </a:moveTo>
                  <a:lnTo>
                    <a:pt x="0" y="1628324"/>
                  </a:lnTo>
                  <a:lnTo>
                    <a:pt x="0" y="1568035"/>
                  </a:lnTo>
                  <a:lnTo>
                    <a:pt x="1229406" y="1568035"/>
                  </a:lnTo>
                  <a:lnTo>
                    <a:pt x="1241171" y="1570405"/>
                  </a:lnTo>
                  <a:lnTo>
                    <a:pt x="1250773" y="1576863"/>
                  </a:lnTo>
                  <a:lnTo>
                    <a:pt x="1257246" y="1586436"/>
                  </a:lnTo>
                  <a:lnTo>
                    <a:pt x="1259618" y="1598146"/>
                  </a:lnTo>
                  <a:lnTo>
                    <a:pt x="1257246" y="1609902"/>
                  </a:lnTo>
                  <a:lnTo>
                    <a:pt x="1250773" y="1619494"/>
                  </a:lnTo>
                  <a:lnTo>
                    <a:pt x="1241171" y="1625956"/>
                  </a:lnTo>
                  <a:lnTo>
                    <a:pt x="1229406" y="1628324"/>
                  </a:lnTo>
                  <a:close/>
                </a:path>
                <a:path w="7675880" h="1759584">
                  <a:moveTo>
                    <a:pt x="1249547" y="1206099"/>
                  </a:moveTo>
                  <a:lnTo>
                    <a:pt x="0" y="1206099"/>
                  </a:lnTo>
                  <a:lnTo>
                    <a:pt x="0" y="1145810"/>
                  </a:lnTo>
                  <a:lnTo>
                    <a:pt x="1249547" y="1145810"/>
                  </a:lnTo>
                  <a:lnTo>
                    <a:pt x="1261311" y="1148179"/>
                  </a:lnTo>
                  <a:lnTo>
                    <a:pt x="1270914" y="1154638"/>
                  </a:lnTo>
                  <a:lnTo>
                    <a:pt x="1277386" y="1164210"/>
                  </a:lnTo>
                  <a:lnTo>
                    <a:pt x="1279759" y="1175920"/>
                  </a:lnTo>
                  <a:lnTo>
                    <a:pt x="1277386" y="1187677"/>
                  </a:lnTo>
                  <a:lnTo>
                    <a:pt x="1270914" y="1197269"/>
                  </a:lnTo>
                  <a:lnTo>
                    <a:pt x="1261311" y="1203730"/>
                  </a:lnTo>
                  <a:lnTo>
                    <a:pt x="1249547" y="1206099"/>
                  </a:lnTo>
                  <a:close/>
                </a:path>
                <a:path w="7675880" h="1759584">
                  <a:moveTo>
                    <a:pt x="7382510" y="1758984"/>
                  </a:moveTo>
                  <a:lnTo>
                    <a:pt x="7342280" y="1638389"/>
                  </a:lnTo>
                  <a:lnTo>
                    <a:pt x="7534884" y="61559"/>
                  </a:lnTo>
                  <a:lnTo>
                    <a:pt x="7562061" y="13896"/>
                  </a:lnTo>
                  <a:lnTo>
                    <a:pt x="7615175" y="0"/>
                  </a:lnTo>
                  <a:lnTo>
                    <a:pt x="7641469" y="9246"/>
                  </a:lnTo>
                  <a:lnTo>
                    <a:pt x="7661539" y="27183"/>
                  </a:lnTo>
                  <a:lnTo>
                    <a:pt x="7673483" y="51302"/>
                  </a:lnTo>
                  <a:lnTo>
                    <a:pt x="7675402" y="79097"/>
                  </a:lnTo>
                  <a:lnTo>
                    <a:pt x="7463005" y="1658519"/>
                  </a:lnTo>
                  <a:lnTo>
                    <a:pt x="7382510" y="1758984"/>
                  </a:lnTo>
                  <a:close/>
                </a:path>
              </a:pathLst>
            </a:custGeom>
            <a:solidFill>
              <a:srgbClr val="2BA8BE"/>
            </a:solidFill>
          </p:spPr>
          <p:txBody>
            <a:bodyPr wrap="square" lIns="0" tIns="0" rIns="0" bIns="0" rtlCol="0"/>
            <a:lstStyle/>
            <a:p/>
          </p:txBody>
        </p:sp>
        <p:sp>
          <p:nvSpPr>
            <p:cNvPr id="9" name="object 9"/>
            <p:cNvSpPr/>
            <p:nvPr/>
          </p:nvSpPr>
          <p:spPr>
            <a:xfrm>
              <a:off x="0" y="5074234"/>
              <a:ext cx="7845338" cy="5212765"/>
            </a:xfrm>
            <a:prstGeom prst="rect">
              <a:avLst/>
            </a:prstGeom>
            <a:blipFill>
              <a:blip r:embed="rId2" cstate="print"/>
              <a:stretch>
                <a:fillRect/>
              </a:stretch>
            </a:blipFill>
          </p:spPr>
          <p:txBody>
            <a:bodyPr wrap="square" lIns="0" tIns="0" rIns="0" bIns="0" rtlCol="0"/>
            <a:lstStyle/>
            <a:p/>
          </p:txBody>
        </p:sp>
      </p:grpSp>
      <p:sp>
        <p:nvSpPr>
          <p:cNvPr id="10" name="object 10"/>
          <p:cNvSpPr txBox="1">
            <a:spLocks noGrp="1"/>
          </p:cNvSpPr>
          <p:nvPr>
            <p:ph type="title"/>
          </p:nvPr>
        </p:nvSpPr>
        <p:spPr>
          <a:xfrm>
            <a:off x="3503381" y="791904"/>
            <a:ext cx="11541760" cy="2907030"/>
          </a:xfrm>
          <a:prstGeom prst="rect"/>
        </p:spPr>
        <p:txBody>
          <a:bodyPr wrap="square" lIns="0" tIns="12065" rIns="0" bIns="0" rtlCol="0" vert="horz">
            <a:spAutoFit/>
          </a:bodyPr>
          <a:lstStyle/>
          <a:p>
            <a:pPr marL="12700" marR="5080" indent="821690">
              <a:lnSpc>
                <a:spcPct val="117400"/>
              </a:lnSpc>
              <a:spcBef>
                <a:spcPts val="95"/>
              </a:spcBef>
            </a:pPr>
            <a:r>
              <a:rPr dirty="0" sz="8050" b="1">
                <a:solidFill>
                  <a:srgbClr val="F71B1B"/>
                </a:solidFill>
                <a:latin typeface="TeXGyreTermes"/>
                <a:cs typeface="TeXGyreTermes"/>
              </a:rPr>
              <a:t>IV. Phân tích, thiết kế,  coding </a:t>
            </a:r>
            <a:r>
              <a:rPr dirty="0" sz="8050" spc="5" b="1">
                <a:solidFill>
                  <a:srgbClr val="F71B1B"/>
                </a:solidFill>
                <a:latin typeface="TeXGyreTermes"/>
                <a:cs typeface="TeXGyreTermes"/>
              </a:rPr>
              <a:t>demo </a:t>
            </a:r>
            <a:r>
              <a:rPr dirty="0" sz="8050" b="1">
                <a:solidFill>
                  <a:srgbClr val="F71B1B"/>
                </a:solidFill>
                <a:latin typeface="TeXGyreTermes"/>
                <a:cs typeface="TeXGyreTermes"/>
              </a:rPr>
              <a:t>chương</a:t>
            </a:r>
            <a:r>
              <a:rPr dirty="0" sz="8050" spc="-50" b="1">
                <a:solidFill>
                  <a:srgbClr val="F71B1B"/>
                </a:solidFill>
                <a:latin typeface="TeXGyreTermes"/>
                <a:cs typeface="TeXGyreTermes"/>
              </a:rPr>
              <a:t> </a:t>
            </a:r>
            <a:r>
              <a:rPr dirty="0" sz="8050" b="1">
                <a:solidFill>
                  <a:srgbClr val="F71B1B"/>
                </a:solidFill>
                <a:latin typeface="TeXGyreTermes"/>
                <a:cs typeface="TeXGyreTermes"/>
              </a:rPr>
              <a:t>trình</a:t>
            </a:r>
            <a:endParaRPr sz="8050">
              <a:latin typeface="TeXGyreTermes"/>
              <a:cs typeface="TeXGyreTerme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8286" y="1879366"/>
            <a:ext cx="17776825" cy="7553325"/>
            <a:chOff x="308286" y="1879366"/>
            <a:chExt cx="17776825" cy="7553325"/>
          </a:xfrm>
        </p:grpSpPr>
        <p:sp>
          <p:nvSpPr>
            <p:cNvPr id="3" name="object 3"/>
            <p:cNvSpPr/>
            <p:nvPr/>
          </p:nvSpPr>
          <p:spPr>
            <a:xfrm>
              <a:off x="308286" y="1879366"/>
              <a:ext cx="16125839" cy="7553303"/>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5686735" y="3909643"/>
              <a:ext cx="2398395" cy="3517265"/>
            </a:xfrm>
            <a:custGeom>
              <a:avLst/>
              <a:gdLst/>
              <a:ahLst/>
              <a:cxnLst/>
              <a:rect l="l" t="t" r="r" b="b"/>
              <a:pathLst>
                <a:path w="2398394" h="3517265">
                  <a:moveTo>
                    <a:pt x="2398014" y="2897987"/>
                  </a:moveTo>
                  <a:lnTo>
                    <a:pt x="1572310" y="2278862"/>
                  </a:lnTo>
                  <a:lnTo>
                    <a:pt x="1572310" y="2543848"/>
                  </a:lnTo>
                  <a:lnTo>
                    <a:pt x="0" y="2543848"/>
                  </a:lnTo>
                  <a:lnTo>
                    <a:pt x="0" y="3252127"/>
                  </a:lnTo>
                  <a:lnTo>
                    <a:pt x="1572310" y="3252127"/>
                  </a:lnTo>
                  <a:lnTo>
                    <a:pt x="1572310" y="3517112"/>
                  </a:lnTo>
                  <a:lnTo>
                    <a:pt x="2398014" y="2897987"/>
                  </a:lnTo>
                  <a:close/>
                </a:path>
                <a:path w="2398394" h="3517265">
                  <a:moveTo>
                    <a:pt x="2398014" y="619125"/>
                  </a:moveTo>
                  <a:lnTo>
                    <a:pt x="1572310" y="0"/>
                  </a:lnTo>
                  <a:lnTo>
                    <a:pt x="1572310" y="264985"/>
                  </a:lnTo>
                  <a:lnTo>
                    <a:pt x="0" y="264985"/>
                  </a:lnTo>
                  <a:lnTo>
                    <a:pt x="0" y="973264"/>
                  </a:lnTo>
                  <a:lnTo>
                    <a:pt x="1572310" y="973264"/>
                  </a:lnTo>
                  <a:lnTo>
                    <a:pt x="1572310" y="1238250"/>
                  </a:lnTo>
                  <a:lnTo>
                    <a:pt x="2398014" y="619125"/>
                  </a:lnTo>
                  <a:close/>
                </a:path>
              </a:pathLst>
            </a:custGeom>
            <a:solidFill>
              <a:srgbClr val="FF8233"/>
            </a:solidFill>
          </p:spPr>
          <p:txBody>
            <a:bodyPr wrap="square" lIns="0" tIns="0" rIns="0" bIns="0" rtlCol="0"/>
            <a:lstStyle/>
            <a:p/>
          </p:txBody>
        </p:sp>
      </p:grpSp>
      <p:sp>
        <p:nvSpPr>
          <p:cNvPr id="5" name="object 5"/>
          <p:cNvSpPr txBox="1">
            <a:spLocks noGrp="1"/>
          </p:cNvSpPr>
          <p:nvPr>
            <p:ph type="title"/>
          </p:nvPr>
        </p:nvSpPr>
        <p:spPr>
          <a:xfrm>
            <a:off x="1016595" y="684817"/>
            <a:ext cx="8268334" cy="645795"/>
          </a:xfrm>
          <a:prstGeom prst="rect"/>
        </p:spPr>
        <p:txBody>
          <a:bodyPr wrap="square" lIns="0" tIns="15240" rIns="0" bIns="0" rtlCol="0" vert="horz">
            <a:spAutoFit/>
          </a:bodyPr>
          <a:lstStyle/>
          <a:p>
            <a:pPr marL="12700">
              <a:lnSpc>
                <a:spcPct val="100000"/>
              </a:lnSpc>
              <a:spcBef>
                <a:spcPts val="120"/>
              </a:spcBef>
            </a:pPr>
            <a:r>
              <a:rPr dirty="0"/>
              <a:t>Tạo</a:t>
            </a:r>
            <a:r>
              <a:rPr dirty="0" spc="-200"/>
              <a:t> </a:t>
            </a:r>
            <a:r>
              <a:rPr dirty="0" spc="30"/>
              <a:t>và</a:t>
            </a:r>
            <a:r>
              <a:rPr dirty="0" spc="-200"/>
              <a:t> </a:t>
            </a:r>
            <a:r>
              <a:rPr dirty="0" spc="190"/>
              <a:t>thêm</a:t>
            </a:r>
            <a:r>
              <a:rPr dirty="0" spc="-200"/>
              <a:t> </a:t>
            </a:r>
            <a:r>
              <a:rPr dirty="0" spc="170"/>
              <a:t>csdl</a:t>
            </a:r>
            <a:r>
              <a:rPr dirty="0" spc="-200"/>
              <a:t> </a:t>
            </a:r>
            <a:r>
              <a:rPr dirty="0" spc="30"/>
              <a:t>vào</a:t>
            </a:r>
            <a:r>
              <a:rPr dirty="0" spc="-200"/>
              <a:t> </a:t>
            </a:r>
            <a:r>
              <a:rPr dirty="0" spc="130"/>
              <a:t>phpmyadmin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1440" y="1842393"/>
            <a:ext cx="12001499" cy="7819994"/>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719336" y="684817"/>
            <a:ext cx="11383645" cy="645795"/>
          </a:xfrm>
          <a:prstGeom prst="rect"/>
        </p:spPr>
        <p:txBody>
          <a:bodyPr wrap="square" lIns="0" tIns="15240" rIns="0" bIns="0" rtlCol="0" vert="horz">
            <a:spAutoFit/>
          </a:bodyPr>
          <a:lstStyle/>
          <a:p>
            <a:pPr marL="12700">
              <a:lnSpc>
                <a:spcPct val="100000"/>
              </a:lnSpc>
              <a:spcBef>
                <a:spcPts val="120"/>
              </a:spcBef>
            </a:pPr>
            <a:r>
              <a:rPr dirty="0" spc="25"/>
              <a:t>Khởi</a:t>
            </a:r>
            <a:r>
              <a:rPr dirty="0" spc="-195"/>
              <a:t> </a:t>
            </a:r>
            <a:r>
              <a:rPr dirty="0" spc="160"/>
              <a:t>động</a:t>
            </a:r>
            <a:r>
              <a:rPr dirty="0" spc="-190"/>
              <a:t> </a:t>
            </a:r>
            <a:r>
              <a:rPr dirty="0" spc="120"/>
              <a:t>Xampp</a:t>
            </a:r>
            <a:r>
              <a:rPr dirty="0" spc="-195"/>
              <a:t> </a:t>
            </a:r>
            <a:r>
              <a:rPr dirty="0" spc="30"/>
              <a:t>và</a:t>
            </a:r>
            <a:r>
              <a:rPr dirty="0" spc="-190"/>
              <a:t> </a:t>
            </a:r>
            <a:r>
              <a:rPr dirty="0" spc="235"/>
              <a:t>bật</a:t>
            </a:r>
            <a:r>
              <a:rPr dirty="0" spc="-195"/>
              <a:t> </a:t>
            </a:r>
            <a:r>
              <a:rPr dirty="0" spc="110"/>
              <a:t>Apache</a:t>
            </a:r>
            <a:r>
              <a:rPr dirty="0" spc="-190"/>
              <a:t> </a:t>
            </a:r>
            <a:r>
              <a:rPr dirty="0" spc="30"/>
              <a:t>và</a:t>
            </a:r>
            <a:r>
              <a:rPr dirty="0" spc="-195"/>
              <a:t> </a:t>
            </a:r>
            <a:r>
              <a:rPr dirty="0" spc="75"/>
              <a:t>MySQL</a:t>
            </a:r>
            <a:r>
              <a:rPr dirty="0" spc="-190"/>
              <a:t> </a:t>
            </a:r>
            <a:r>
              <a:rPr dirty="0" spc="55"/>
              <a:t>lên:</a:t>
            </a:r>
          </a:p>
        </p:txBody>
      </p:sp>
      <p:sp>
        <p:nvSpPr>
          <p:cNvPr id="4" name="object 4"/>
          <p:cNvSpPr/>
          <p:nvPr/>
        </p:nvSpPr>
        <p:spPr>
          <a:xfrm>
            <a:off x="15686744" y="6188506"/>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686744" y="3027309"/>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0621" y="2575072"/>
            <a:ext cx="14249399" cy="971537"/>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3065465" y="1600199"/>
            <a:ext cx="7441565" cy="47625"/>
          </a:xfrm>
          <a:custGeom>
            <a:avLst/>
            <a:gdLst/>
            <a:ahLst/>
            <a:cxnLst/>
            <a:rect l="l" t="t" r="r" b="b"/>
            <a:pathLst>
              <a:path w="7441565" h="47625">
                <a:moveTo>
                  <a:pt x="7441444" y="47625"/>
                </a:moveTo>
                <a:lnTo>
                  <a:pt x="0" y="47625"/>
                </a:lnTo>
                <a:lnTo>
                  <a:pt x="0" y="0"/>
                </a:lnTo>
                <a:lnTo>
                  <a:pt x="7441444" y="0"/>
                </a:lnTo>
                <a:lnTo>
                  <a:pt x="7441444" y="47625"/>
                </a:lnTo>
                <a:close/>
              </a:path>
            </a:pathLst>
          </a:custGeom>
          <a:solidFill>
            <a:srgbClr val="0082CA"/>
          </a:solidFill>
        </p:spPr>
        <p:txBody>
          <a:bodyPr wrap="square" lIns="0" tIns="0" rIns="0" bIns="0" rtlCol="0"/>
          <a:lstStyle/>
          <a:p/>
        </p:txBody>
      </p:sp>
      <p:sp>
        <p:nvSpPr>
          <p:cNvPr id="4" name="object 4"/>
          <p:cNvSpPr txBox="1">
            <a:spLocks noGrp="1"/>
          </p:cNvSpPr>
          <p:nvPr>
            <p:ph type="title"/>
          </p:nvPr>
        </p:nvSpPr>
        <p:spPr>
          <a:xfrm>
            <a:off x="1823925" y="233559"/>
            <a:ext cx="9071610" cy="1454150"/>
          </a:xfrm>
          <a:prstGeom prst="rect"/>
        </p:spPr>
        <p:txBody>
          <a:bodyPr wrap="square" lIns="0" tIns="12065" rIns="0" bIns="0" rtlCol="0" vert="horz">
            <a:spAutoFit/>
          </a:bodyPr>
          <a:lstStyle/>
          <a:p>
            <a:pPr marL="387985" marR="5080" indent="-375920">
              <a:lnSpc>
                <a:spcPct val="115700"/>
              </a:lnSpc>
              <a:spcBef>
                <a:spcPts val="95"/>
              </a:spcBef>
            </a:pPr>
            <a:r>
              <a:rPr dirty="0" spc="25"/>
              <a:t>Khởi</a:t>
            </a:r>
            <a:r>
              <a:rPr dirty="0" spc="-195"/>
              <a:t> </a:t>
            </a:r>
            <a:r>
              <a:rPr dirty="0" spc="160"/>
              <a:t>động</a:t>
            </a:r>
            <a:r>
              <a:rPr dirty="0" spc="-190"/>
              <a:t> </a:t>
            </a:r>
            <a:r>
              <a:rPr dirty="0" spc="80"/>
              <a:t>Google</a:t>
            </a:r>
            <a:r>
              <a:rPr dirty="0" spc="-190"/>
              <a:t> </a:t>
            </a:r>
            <a:r>
              <a:rPr dirty="0" spc="30"/>
              <a:t>và</a:t>
            </a:r>
            <a:r>
              <a:rPr dirty="0" spc="-195"/>
              <a:t> </a:t>
            </a:r>
            <a:r>
              <a:rPr dirty="0" spc="190"/>
              <a:t>thêm</a:t>
            </a:r>
            <a:r>
              <a:rPr dirty="0" spc="-190"/>
              <a:t> </a:t>
            </a:r>
            <a:r>
              <a:rPr dirty="0" spc="65"/>
              <a:t>đường</a:t>
            </a:r>
            <a:r>
              <a:rPr dirty="0" spc="-190"/>
              <a:t> </a:t>
            </a:r>
            <a:r>
              <a:rPr dirty="0" spc="100"/>
              <a:t>dẫn  </a:t>
            </a:r>
            <a:r>
              <a:rPr dirty="0" spc="15"/>
              <a:t> </a:t>
            </a:r>
            <a:r>
              <a:rPr dirty="0" u="heavy" spc="-2260">
                <a:solidFill>
                  <a:srgbClr val="0082CA"/>
                </a:solidFill>
                <a:uFill>
                  <a:solidFill>
                    <a:srgbClr val="0082CA"/>
                  </a:solidFill>
                </a:uFill>
              </a:rPr>
              <a:t>h</a:t>
            </a:r>
            <a:r>
              <a:rPr dirty="0" spc="1230">
                <a:solidFill>
                  <a:srgbClr val="0082CA"/>
                </a:solidFill>
              </a:rPr>
              <a:t> </a:t>
            </a:r>
            <a:r>
              <a:rPr dirty="0" u="heavy" spc="195">
                <a:solidFill>
                  <a:srgbClr val="0082CA"/>
                </a:solidFill>
                <a:uFill>
                  <a:solidFill>
                    <a:srgbClr val="0082CA"/>
                  </a:solidFill>
                </a:uFill>
              </a:rPr>
              <a:t>tt</a:t>
            </a:r>
            <a:r>
              <a:rPr dirty="0" spc="195">
                <a:solidFill>
                  <a:srgbClr val="0082CA"/>
                </a:solidFill>
              </a:rPr>
              <a:t>p://localhost:8080/cosmetics3/</a:t>
            </a:r>
          </a:p>
        </p:txBody>
      </p:sp>
      <p:grpSp>
        <p:nvGrpSpPr>
          <p:cNvPr id="5" name="object 5"/>
          <p:cNvGrpSpPr/>
          <p:nvPr/>
        </p:nvGrpSpPr>
        <p:grpSpPr>
          <a:xfrm>
            <a:off x="0" y="4068729"/>
            <a:ext cx="7609840" cy="5598795"/>
            <a:chOff x="0" y="4068729"/>
            <a:chExt cx="7609840" cy="5598795"/>
          </a:xfrm>
        </p:grpSpPr>
        <p:sp>
          <p:nvSpPr>
            <p:cNvPr id="6" name="object 6"/>
            <p:cNvSpPr/>
            <p:nvPr/>
          </p:nvSpPr>
          <p:spPr>
            <a:xfrm>
              <a:off x="0" y="5791385"/>
              <a:ext cx="4419600" cy="3408679"/>
            </a:xfrm>
            <a:custGeom>
              <a:avLst/>
              <a:gdLst/>
              <a:ahLst/>
              <a:cxnLst/>
              <a:rect l="l" t="t" r="r" b="b"/>
              <a:pathLst>
                <a:path w="4419600" h="3408679">
                  <a:moveTo>
                    <a:pt x="3972953" y="115592"/>
                  </a:moveTo>
                  <a:lnTo>
                    <a:pt x="3650999" y="115592"/>
                  </a:lnTo>
                  <a:lnTo>
                    <a:pt x="3702776" y="110968"/>
                  </a:lnTo>
                  <a:lnTo>
                    <a:pt x="3753647" y="99496"/>
                  </a:lnTo>
                  <a:lnTo>
                    <a:pt x="3801488" y="81734"/>
                  </a:lnTo>
                  <a:lnTo>
                    <a:pt x="3844175" y="58243"/>
                  </a:lnTo>
                  <a:lnTo>
                    <a:pt x="3879582" y="29582"/>
                  </a:lnTo>
                  <a:lnTo>
                    <a:pt x="3911256" y="7025"/>
                  </a:lnTo>
                  <a:lnTo>
                    <a:pt x="3941972" y="0"/>
                  </a:lnTo>
                  <a:lnTo>
                    <a:pt x="3968563" y="6287"/>
                  </a:lnTo>
                  <a:lnTo>
                    <a:pt x="3987858" y="23670"/>
                  </a:lnTo>
                  <a:lnTo>
                    <a:pt x="3996690" y="49928"/>
                  </a:lnTo>
                  <a:lnTo>
                    <a:pt x="3991889" y="82845"/>
                  </a:lnTo>
                  <a:lnTo>
                    <a:pt x="3972953" y="115592"/>
                  </a:lnTo>
                  <a:close/>
                </a:path>
                <a:path w="4419600" h="3408679">
                  <a:moveTo>
                    <a:pt x="3686694" y="250386"/>
                  </a:moveTo>
                  <a:lnTo>
                    <a:pt x="3643864" y="246947"/>
                  </a:lnTo>
                  <a:lnTo>
                    <a:pt x="3583129" y="232956"/>
                  </a:lnTo>
                  <a:lnTo>
                    <a:pt x="3533470" y="215397"/>
                  </a:lnTo>
                  <a:lnTo>
                    <a:pt x="3493674" y="190975"/>
                  </a:lnTo>
                  <a:lnTo>
                    <a:pt x="3462522" y="156396"/>
                  </a:lnTo>
                  <a:lnTo>
                    <a:pt x="3453763" y="122430"/>
                  </a:lnTo>
                  <a:lnTo>
                    <a:pt x="3473892" y="102048"/>
                  </a:lnTo>
                  <a:lnTo>
                    <a:pt x="3511013" y="95254"/>
                  </a:lnTo>
                  <a:lnTo>
                    <a:pt x="3553227" y="102054"/>
                  </a:lnTo>
                  <a:lnTo>
                    <a:pt x="3600441" y="112807"/>
                  </a:lnTo>
                  <a:lnTo>
                    <a:pt x="3650999" y="115592"/>
                  </a:lnTo>
                  <a:lnTo>
                    <a:pt x="3972953" y="115592"/>
                  </a:lnTo>
                  <a:lnTo>
                    <a:pt x="3970287" y="120202"/>
                  </a:lnTo>
                  <a:lnTo>
                    <a:pt x="3934124" y="156681"/>
                  </a:lnTo>
                  <a:lnTo>
                    <a:pt x="3889714" y="188093"/>
                  </a:lnTo>
                  <a:lnTo>
                    <a:pt x="3839912" y="213805"/>
                  </a:lnTo>
                  <a:lnTo>
                    <a:pt x="3787572" y="233181"/>
                  </a:lnTo>
                  <a:lnTo>
                    <a:pt x="3735548" y="245586"/>
                  </a:lnTo>
                  <a:lnTo>
                    <a:pt x="3686694" y="250386"/>
                  </a:lnTo>
                  <a:close/>
                </a:path>
                <a:path w="4419600" h="3408679">
                  <a:moveTo>
                    <a:pt x="958135" y="3408233"/>
                  </a:moveTo>
                  <a:lnTo>
                    <a:pt x="0" y="3408233"/>
                  </a:lnTo>
                  <a:lnTo>
                    <a:pt x="0" y="3003837"/>
                  </a:lnTo>
                  <a:lnTo>
                    <a:pt x="973240" y="3011102"/>
                  </a:lnTo>
                  <a:lnTo>
                    <a:pt x="966946" y="3029954"/>
                  </a:lnTo>
                  <a:lnTo>
                    <a:pt x="953099" y="3078969"/>
                  </a:lnTo>
                  <a:lnTo>
                    <a:pt x="939253" y="3146838"/>
                  </a:lnTo>
                  <a:lnTo>
                    <a:pt x="932959" y="3222249"/>
                  </a:lnTo>
                  <a:lnTo>
                    <a:pt x="933352" y="3281714"/>
                  </a:lnTo>
                  <a:lnTo>
                    <a:pt x="936106" y="3320909"/>
                  </a:lnTo>
                  <a:lnTo>
                    <a:pt x="943580" y="3357270"/>
                  </a:lnTo>
                  <a:lnTo>
                    <a:pt x="958135" y="3408233"/>
                  </a:lnTo>
                  <a:close/>
                </a:path>
                <a:path w="4419600" h="3408679">
                  <a:moveTo>
                    <a:pt x="958135" y="2905537"/>
                  </a:moveTo>
                  <a:lnTo>
                    <a:pt x="0" y="2905537"/>
                  </a:lnTo>
                  <a:lnTo>
                    <a:pt x="0" y="2501193"/>
                  </a:lnTo>
                  <a:lnTo>
                    <a:pt x="973240" y="2508458"/>
                  </a:lnTo>
                  <a:lnTo>
                    <a:pt x="966946" y="2527310"/>
                  </a:lnTo>
                  <a:lnTo>
                    <a:pt x="953099" y="2576325"/>
                  </a:lnTo>
                  <a:lnTo>
                    <a:pt x="939253" y="2644193"/>
                  </a:lnTo>
                  <a:lnTo>
                    <a:pt x="932959" y="2719604"/>
                  </a:lnTo>
                  <a:lnTo>
                    <a:pt x="933352" y="2779030"/>
                  </a:lnTo>
                  <a:lnTo>
                    <a:pt x="936106" y="2818207"/>
                  </a:lnTo>
                  <a:lnTo>
                    <a:pt x="943580" y="2854566"/>
                  </a:lnTo>
                  <a:lnTo>
                    <a:pt x="958135" y="2905537"/>
                  </a:lnTo>
                  <a:close/>
                </a:path>
                <a:path w="4419600" h="3408679">
                  <a:moveTo>
                    <a:pt x="3654787" y="3051346"/>
                  </a:moveTo>
                  <a:lnTo>
                    <a:pt x="3352957" y="2588877"/>
                  </a:lnTo>
                  <a:lnTo>
                    <a:pt x="3051111" y="578367"/>
                  </a:lnTo>
                  <a:lnTo>
                    <a:pt x="3252314" y="457704"/>
                  </a:lnTo>
                  <a:lnTo>
                    <a:pt x="4137840" y="477818"/>
                  </a:lnTo>
                  <a:lnTo>
                    <a:pt x="4419538" y="698961"/>
                  </a:lnTo>
                  <a:lnTo>
                    <a:pt x="3654787" y="3051346"/>
                  </a:lnTo>
                  <a:close/>
                </a:path>
              </a:pathLst>
            </a:custGeom>
            <a:solidFill>
              <a:srgbClr val="F7F5E9"/>
            </a:solidFill>
          </p:spPr>
          <p:txBody>
            <a:bodyPr wrap="square" lIns="0" tIns="0" rIns="0" bIns="0" rtlCol="0"/>
            <a:lstStyle/>
            <a:p/>
          </p:txBody>
        </p:sp>
        <p:sp>
          <p:nvSpPr>
            <p:cNvPr id="7" name="object 7"/>
            <p:cNvSpPr/>
            <p:nvPr/>
          </p:nvSpPr>
          <p:spPr>
            <a:xfrm>
              <a:off x="0" y="7113857"/>
              <a:ext cx="7439659" cy="1759585"/>
            </a:xfrm>
            <a:custGeom>
              <a:avLst/>
              <a:gdLst/>
              <a:ahLst/>
              <a:cxnLst/>
              <a:rect l="l" t="t" r="r" b="b"/>
              <a:pathLst>
                <a:path w="7439659" h="1759584">
                  <a:moveTo>
                    <a:pt x="993314" y="1628324"/>
                  </a:moveTo>
                  <a:lnTo>
                    <a:pt x="0" y="1628324"/>
                  </a:lnTo>
                  <a:lnTo>
                    <a:pt x="0" y="1568035"/>
                  </a:lnTo>
                  <a:lnTo>
                    <a:pt x="993314" y="1568035"/>
                  </a:lnTo>
                  <a:lnTo>
                    <a:pt x="1005079" y="1570405"/>
                  </a:lnTo>
                  <a:lnTo>
                    <a:pt x="1014681" y="1576863"/>
                  </a:lnTo>
                  <a:lnTo>
                    <a:pt x="1021154" y="1586436"/>
                  </a:lnTo>
                  <a:lnTo>
                    <a:pt x="1023526" y="1598146"/>
                  </a:lnTo>
                  <a:lnTo>
                    <a:pt x="1021154" y="1609902"/>
                  </a:lnTo>
                  <a:lnTo>
                    <a:pt x="1014681" y="1619494"/>
                  </a:lnTo>
                  <a:lnTo>
                    <a:pt x="1005079" y="1625956"/>
                  </a:lnTo>
                  <a:lnTo>
                    <a:pt x="993314" y="1628324"/>
                  </a:lnTo>
                  <a:close/>
                </a:path>
                <a:path w="7439659" h="1759584">
                  <a:moveTo>
                    <a:pt x="1013455" y="1206099"/>
                  </a:moveTo>
                  <a:lnTo>
                    <a:pt x="0" y="1206099"/>
                  </a:lnTo>
                  <a:lnTo>
                    <a:pt x="0" y="1145810"/>
                  </a:lnTo>
                  <a:lnTo>
                    <a:pt x="1013455" y="1145810"/>
                  </a:lnTo>
                  <a:lnTo>
                    <a:pt x="1025219" y="1148179"/>
                  </a:lnTo>
                  <a:lnTo>
                    <a:pt x="1034822" y="1154638"/>
                  </a:lnTo>
                  <a:lnTo>
                    <a:pt x="1041294" y="1164210"/>
                  </a:lnTo>
                  <a:lnTo>
                    <a:pt x="1043667" y="1175920"/>
                  </a:lnTo>
                  <a:lnTo>
                    <a:pt x="1041294" y="1187677"/>
                  </a:lnTo>
                  <a:lnTo>
                    <a:pt x="1034822" y="1197269"/>
                  </a:lnTo>
                  <a:lnTo>
                    <a:pt x="1025219" y="1203730"/>
                  </a:lnTo>
                  <a:lnTo>
                    <a:pt x="1013455" y="1206099"/>
                  </a:lnTo>
                  <a:close/>
                </a:path>
                <a:path w="7439659" h="1759584">
                  <a:moveTo>
                    <a:pt x="7146418" y="1758984"/>
                  </a:moveTo>
                  <a:lnTo>
                    <a:pt x="7106188" y="1638389"/>
                  </a:lnTo>
                  <a:lnTo>
                    <a:pt x="7298792" y="61559"/>
                  </a:lnTo>
                  <a:lnTo>
                    <a:pt x="7325969" y="13896"/>
                  </a:lnTo>
                  <a:lnTo>
                    <a:pt x="7379083" y="0"/>
                  </a:lnTo>
                  <a:lnTo>
                    <a:pt x="7405377" y="9246"/>
                  </a:lnTo>
                  <a:lnTo>
                    <a:pt x="7425447" y="27183"/>
                  </a:lnTo>
                  <a:lnTo>
                    <a:pt x="7437391" y="51302"/>
                  </a:lnTo>
                  <a:lnTo>
                    <a:pt x="7439310" y="79097"/>
                  </a:lnTo>
                  <a:lnTo>
                    <a:pt x="7226913" y="1658519"/>
                  </a:lnTo>
                  <a:lnTo>
                    <a:pt x="7146418" y="1758984"/>
                  </a:lnTo>
                  <a:close/>
                </a:path>
              </a:pathLst>
            </a:custGeom>
            <a:solidFill>
              <a:srgbClr val="2BA8BE"/>
            </a:solidFill>
          </p:spPr>
          <p:txBody>
            <a:bodyPr wrap="square" lIns="0" tIns="0" rIns="0" bIns="0" rtlCol="0"/>
            <a:lstStyle/>
            <a:p/>
          </p:txBody>
        </p:sp>
        <p:sp>
          <p:nvSpPr>
            <p:cNvPr id="8" name="object 8"/>
            <p:cNvSpPr/>
            <p:nvPr/>
          </p:nvSpPr>
          <p:spPr>
            <a:xfrm>
              <a:off x="0" y="4068729"/>
              <a:ext cx="7609240" cy="5598322"/>
            </a:xfrm>
            <a:prstGeom prst="rect">
              <a:avLst/>
            </a:prstGeom>
            <a:blipFill>
              <a:blip r:embed="rId3" cstate="print"/>
              <a:stretch>
                <a:fillRect/>
              </a:stretch>
            </a:blipFill>
          </p:spPr>
          <p:txBody>
            <a:bodyPr wrap="square" lIns="0" tIns="0" rIns="0" bIns="0" rtlCol="0"/>
            <a:lstStyle/>
            <a:p/>
          </p:txBody>
        </p:sp>
      </p:grpSp>
      <p:sp>
        <p:nvSpPr>
          <p:cNvPr id="9" name="object 9"/>
          <p:cNvSpPr/>
          <p:nvPr/>
        </p:nvSpPr>
        <p:spPr>
          <a:xfrm>
            <a:off x="15686744" y="390963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10" name="object 10"/>
          <p:cNvSpPr/>
          <p:nvPr/>
        </p:nvSpPr>
        <p:spPr>
          <a:xfrm>
            <a:off x="15686744" y="6188750"/>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7F5F0"/>
          </a:solidFill>
        </p:spPr>
        <p:txBody>
          <a:bodyPr wrap="square" lIns="0" tIns="0" rIns="0" bIns="0" rtlCol="0"/>
          <a:lstStyle/>
          <a:p/>
        </p:txBody>
      </p:sp>
      <p:grpSp>
        <p:nvGrpSpPr>
          <p:cNvPr id="3" name="object 3"/>
          <p:cNvGrpSpPr/>
          <p:nvPr/>
        </p:nvGrpSpPr>
        <p:grpSpPr>
          <a:xfrm>
            <a:off x="0" y="1682498"/>
            <a:ext cx="18288000" cy="8604885"/>
            <a:chOff x="0" y="1682498"/>
            <a:chExt cx="18288000" cy="8604885"/>
          </a:xfrm>
        </p:grpSpPr>
        <p:sp>
          <p:nvSpPr>
            <p:cNvPr id="4" name="object 4"/>
            <p:cNvSpPr/>
            <p:nvPr/>
          </p:nvSpPr>
          <p:spPr>
            <a:xfrm>
              <a:off x="2438269" y="1689194"/>
              <a:ext cx="15850235" cy="6987540"/>
            </a:xfrm>
            <a:custGeom>
              <a:avLst/>
              <a:gdLst/>
              <a:ahLst/>
              <a:cxnLst/>
              <a:rect l="l" t="t" r="r" b="b"/>
              <a:pathLst>
                <a:path w="15850235" h="6987540">
                  <a:moveTo>
                    <a:pt x="0" y="0"/>
                  </a:moveTo>
                  <a:lnTo>
                    <a:pt x="15849716" y="0"/>
                  </a:lnTo>
                  <a:lnTo>
                    <a:pt x="15849716" y="6987481"/>
                  </a:lnTo>
                  <a:lnTo>
                    <a:pt x="0" y="6987481"/>
                  </a:lnTo>
                  <a:lnTo>
                    <a:pt x="0" y="0"/>
                  </a:lnTo>
                  <a:close/>
                </a:path>
              </a:pathLst>
            </a:custGeom>
            <a:solidFill>
              <a:srgbClr val="FFFFFF"/>
            </a:solidFill>
          </p:spPr>
          <p:txBody>
            <a:bodyPr wrap="square" lIns="0" tIns="0" rIns="0" bIns="0" rtlCol="0"/>
            <a:lstStyle/>
            <a:p/>
          </p:txBody>
        </p:sp>
        <p:sp>
          <p:nvSpPr>
            <p:cNvPr id="5" name="object 5"/>
            <p:cNvSpPr/>
            <p:nvPr/>
          </p:nvSpPr>
          <p:spPr>
            <a:xfrm>
              <a:off x="2431567" y="1682508"/>
              <a:ext cx="15856585" cy="7000875"/>
            </a:xfrm>
            <a:custGeom>
              <a:avLst/>
              <a:gdLst/>
              <a:ahLst/>
              <a:cxnLst/>
              <a:rect l="l" t="t" r="r" b="b"/>
              <a:pathLst>
                <a:path w="15856585" h="7000875">
                  <a:moveTo>
                    <a:pt x="15856407" y="0"/>
                  </a:moveTo>
                  <a:lnTo>
                    <a:pt x="13398" y="0"/>
                  </a:lnTo>
                  <a:lnTo>
                    <a:pt x="0" y="0"/>
                  </a:lnTo>
                  <a:lnTo>
                    <a:pt x="0" y="7000875"/>
                  </a:lnTo>
                  <a:lnTo>
                    <a:pt x="13398" y="7000875"/>
                  </a:lnTo>
                  <a:lnTo>
                    <a:pt x="15856407" y="7000875"/>
                  </a:lnTo>
                  <a:lnTo>
                    <a:pt x="15856407" y="6987476"/>
                  </a:lnTo>
                  <a:lnTo>
                    <a:pt x="13398" y="6987476"/>
                  </a:lnTo>
                  <a:lnTo>
                    <a:pt x="13398" y="13385"/>
                  </a:lnTo>
                  <a:lnTo>
                    <a:pt x="15856407" y="13385"/>
                  </a:lnTo>
                  <a:lnTo>
                    <a:pt x="15856407" y="0"/>
                  </a:lnTo>
                  <a:close/>
                </a:path>
              </a:pathLst>
            </a:custGeom>
            <a:solidFill>
              <a:srgbClr val="000000"/>
            </a:solidFill>
          </p:spPr>
          <p:txBody>
            <a:bodyPr wrap="square" lIns="0" tIns="0" rIns="0" bIns="0" rtlCol="0"/>
            <a:lstStyle/>
            <a:p/>
          </p:txBody>
        </p:sp>
        <p:sp>
          <p:nvSpPr>
            <p:cNvPr id="6" name="object 6"/>
            <p:cNvSpPr/>
            <p:nvPr/>
          </p:nvSpPr>
          <p:spPr>
            <a:xfrm>
              <a:off x="0" y="4356221"/>
              <a:ext cx="3897691" cy="5930778"/>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15397794" y="7368418"/>
              <a:ext cx="2890205" cy="2914649"/>
            </a:xfrm>
            <a:prstGeom prst="rect">
              <a:avLst/>
            </a:prstGeom>
            <a:blipFill>
              <a:blip r:embed="rId3" cstate="print"/>
              <a:stretch>
                <a:fillRect/>
              </a:stretch>
            </a:blipFill>
          </p:spPr>
          <p:txBody>
            <a:bodyPr wrap="square" lIns="0" tIns="0" rIns="0" bIns="0" rtlCol="0"/>
            <a:lstStyle/>
            <a:p/>
          </p:txBody>
        </p:sp>
      </p:grpSp>
      <p:sp>
        <p:nvSpPr>
          <p:cNvPr id="8" name="object 8"/>
          <p:cNvSpPr txBox="1">
            <a:spLocks noGrp="1"/>
          </p:cNvSpPr>
          <p:nvPr>
            <p:ph type="title"/>
          </p:nvPr>
        </p:nvSpPr>
        <p:spPr>
          <a:xfrm>
            <a:off x="2917884" y="1906026"/>
            <a:ext cx="4792345" cy="678180"/>
          </a:xfrm>
          <a:prstGeom prst="rect"/>
        </p:spPr>
        <p:txBody>
          <a:bodyPr wrap="square" lIns="0" tIns="16510" rIns="0" bIns="0" rtlCol="0" vert="horz">
            <a:spAutoFit/>
          </a:bodyPr>
          <a:lstStyle/>
          <a:p>
            <a:pPr marL="12700">
              <a:lnSpc>
                <a:spcPct val="100000"/>
              </a:lnSpc>
              <a:spcBef>
                <a:spcPts val="130"/>
              </a:spcBef>
            </a:pPr>
            <a:r>
              <a:rPr dirty="0" sz="4250" spc="15">
                <a:latin typeface="DejaVu Serif"/>
                <a:cs typeface="DejaVu Serif"/>
              </a:rPr>
              <a:t>Lý do chọn đề</a:t>
            </a:r>
            <a:r>
              <a:rPr dirty="0" sz="4250" spc="-85">
                <a:latin typeface="DejaVu Serif"/>
                <a:cs typeface="DejaVu Serif"/>
              </a:rPr>
              <a:t> </a:t>
            </a:r>
            <a:r>
              <a:rPr dirty="0" sz="4250" spc="10">
                <a:latin typeface="DejaVu Serif"/>
                <a:cs typeface="DejaVu Serif"/>
              </a:rPr>
              <a:t>tài</a:t>
            </a:r>
            <a:endParaRPr sz="4250">
              <a:latin typeface="DejaVu Serif"/>
              <a:cs typeface="DejaVu Serif"/>
            </a:endParaRPr>
          </a:p>
        </p:txBody>
      </p:sp>
      <p:sp>
        <p:nvSpPr>
          <p:cNvPr id="9" name="object 9"/>
          <p:cNvSpPr txBox="1"/>
          <p:nvPr/>
        </p:nvSpPr>
        <p:spPr>
          <a:xfrm>
            <a:off x="3102295" y="2921327"/>
            <a:ext cx="14613890" cy="1854200"/>
          </a:xfrm>
          <a:prstGeom prst="rect">
            <a:avLst/>
          </a:prstGeom>
        </p:spPr>
        <p:txBody>
          <a:bodyPr wrap="square" lIns="0" tIns="12700" rIns="0" bIns="0" rtlCol="0" vert="horz">
            <a:spAutoFit/>
          </a:bodyPr>
          <a:lstStyle/>
          <a:p>
            <a:pPr algn="just" marL="12700" marR="5080">
              <a:lnSpc>
                <a:spcPct val="122400"/>
              </a:lnSpc>
              <a:spcBef>
                <a:spcPts val="100"/>
              </a:spcBef>
            </a:pPr>
            <a:r>
              <a:rPr dirty="0" sz="2450" spc="-10">
                <a:latin typeface="Arial"/>
                <a:cs typeface="Arial"/>
              </a:rPr>
              <a:t>Xã hội ngày càng phát triển, công nghệ phát triển mạnh mẽ ứng dụng vào rất nhiều lĩnh vực và trong đó  có Website bán hàng và nhóm chúng em đã chọn Website bán hàng mỹ phẩm sẽ giúp tiếp cận khách  hàng không chỉ trong khu vực nhất định mà còn mở rộng ra khắp các vùng miền bất cứ nơi nào có  Internet.</a:t>
            </a:r>
            <a:endParaRPr sz="2450">
              <a:latin typeface="Arial"/>
              <a:cs typeface="Arial"/>
            </a:endParaRPr>
          </a:p>
        </p:txBody>
      </p:sp>
      <p:sp>
        <p:nvSpPr>
          <p:cNvPr id="10" name="object 10"/>
          <p:cNvSpPr txBox="1"/>
          <p:nvPr/>
        </p:nvSpPr>
        <p:spPr>
          <a:xfrm>
            <a:off x="2677886" y="5050564"/>
            <a:ext cx="13761719" cy="1873250"/>
          </a:xfrm>
          <a:prstGeom prst="rect">
            <a:avLst/>
          </a:prstGeom>
        </p:spPr>
        <p:txBody>
          <a:bodyPr wrap="square" lIns="0" tIns="12700" rIns="0" bIns="0" rtlCol="0" vert="horz">
            <a:spAutoFit/>
          </a:bodyPr>
          <a:lstStyle/>
          <a:p>
            <a:pPr marL="1672589" marR="5080" indent="-1660525">
              <a:lnSpc>
                <a:spcPct val="116599"/>
              </a:lnSpc>
              <a:spcBef>
                <a:spcPts val="100"/>
              </a:spcBef>
              <a:tabLst>
                <a:tab pos="585470" algn="l"/>
                <a:tab pos="11699240" algn="l"/>
              </a:tabLst>
            </a:pPr>
            <a:r>
              <a:rPr dirty="0" sz="5200">
                <a:latin typeface="DejaVu Serif"/>
                <a:cs typeface="DejaVu Serif"/>
              </a:rPr>
              <a:t>''	</a:t>
            </a:r>
            <a:r>
              <a:rPr dirty="0" sz="5200" spc="-5">
                <a:latin typeface="DejaVu Serif"/>
                <a:cs typeface="DejaVu Serif"/>
              </a:rPr>
              <a:t>Chỉ cần thao tác qua các</a:t>
            </a:r>
            <a:r>
              <a:rPr dirty="0" sz="5200" spc="25">
                <a:latin typeface="DejaVu Serif"/>
                <a:cs typeface="DejaVu Serif"/>
              </a:rPr>
              <a:t> </a:t>
            </a:r>
            <a:r>
              <a:rPr dirty="0" sz="5200" spc="-5">
                <a:latin typeface="DejaVu Serif"/>
                <a:cs typeface="DejaVu Serif"/>
              </a:rPr>
              <a:t>thiết</a:t>
            </a:r>
            <a:r>
              <a:rPr dirty="0" sz="5200">
                <a:latin typeface="DejaVu Serif"/>
                <a:cs typeface="DejaVu Serif"/>
              </a:rPr>
              <a:t> </a:t>
            </a:r>
            <a:r>
              <a:rPr dirty="0" sz="5200" spc="-5">
                <a:latin typeface="DejaVu Serif"/>
                <a:cs typeface="DejaVu Serif"/>
              </a:rPr>
              <a:t>bị	có</a:t>
            </a:r>
            <a:r>
              <a:rPr dirty="0" sz="5200" spc="-90">
                <a:latin typeface="DejaVu Serif"/>
                <a:cs typeface="DejaVu Serif"/>
              </a:rPr>
              <a:t> </a:t>
            </a:r>
            <a:r>
              <a:rPr dirty="0" sz="5200" spc="-5">
                <a:latin typeface="DejaVu Serif"/>
                <a:cs typeface="DejaVu Serif"/>
              </a:rPr>
              <a:t>kết  nối internet </a:t>
            </a:r>
            <a:r>
              <a:rPr dirty="0" sz="5200">
                <a:latin typeface="DejaVu Serif"/>
                <a:cs typeface="DejaVu Serif"/>
              </a:rPr>
              <a:t>là </a:t>
            </a:r>
            <a:r>
              <a:rPr dirty="0" sz="5200" spc="-5">
                <a:latin typeface="DejaVu Serif"/>
                <a:cs typeface="DejaVu Serif"/>
              </a:rPr>
              <a:t>mua hàng</a:t>
            </a:r>
            <a:r>
              <a:rPr dirty="0" sz="5200" spc="-40">
                <a:latin typeface="DejaVu Serif"/>
                <a:cs typeface="DejaVu Serif"/>
              </a:rPr>
              <a:t> </a:t>
            </a:r>
            <a:r>
              <a:rPr dirty="0" sz="5200" spc="-5">
                <a:latin typeface="DejaVu Serif"/>
                <a:cs typeface="DejaVu Serif"/>
              </a:rPr>
              <a:t>được"</a:t>
            </a:r>
            <a:endParaRPr sz="5200">
              <a:latin typeface="DejaVu Serif"/>
              <a:cs typeface="DejaVu Serif"/>
            </a:endParaRPr>
          </a:p>
        </p:txBody>
      </p:sp>
      <p:sp>
        <p:nvSpPr>
          <p:cNvPr id="11" name="object 11"/>
          <p:cNvSpPr txBox="1"/>
          <p:nvPr/>
        </p:nvSpPr>
        <p:spPr>
          <a:xfrm>
            <a:off x="834332" y="708056"/>
            <a:ext cx="3963035"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 Giới thiệu đề</a:t>
            </a:r>
            <a:r>
              <a:rPr dirty="0" sz="4000" spc="-70"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8224" y="1613885"/>
            <a:ext cx="13925549" cy="6657990"/>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1016297" y="684817"/>
            <a:ext cx="4704715" cy="645795"/>
          </a:xfrm>
          <a:prstGeom prst="rect"/>
        </p:spPr>
        <p:txBody>
          <a:bodyPr wrap="square" lIns="0" tIns="15240" rIns="0" bIns="0" rtlCol="0" vert="horz">
            <a:spAutoFit/>
          </a:bodyPr>
          <a:lstStyle/>
          <a:p>
            <a:pPr marL="12700">
              <a:lnSpc>
                <a:spcPct val="100000"/>
              </a:lnSpc>
              <a:spcBef>
                <a:spcPts val="120"/>
              </a:spcBef>
            </a:pPr>
            <a:r>
              <a:rPr dirty="0" spc="15"/>
              <a:t>Giao </a:t>
            </a:r>
            <a:r>
              <a:rPr dirty="0" spc="110"/>
              <a:t>diện </a:t>
            </a:r>
            <a:r>
              <a:rPr dirty="0" spc="225"/>
              <a:t>trang</a:t>
            </a:r>
            <a:r>
              <a:rPr dirty="0" spc="-755"/>
              <a:t> </a:t>
            </a:r>
            <a:r>
              <a:rPr dirty="0" spc="110"/>
              <a:t>chủ</a:t>
            </a:r>
          </a:p>
        </p:txBody>
      </p:sp>
      <p:sp>
        <p:nvSpPr>
          <p:cNvPr id="4" name="object 4"/>
          <p:cNvSpPr/>
          <p:nvPr/>
        </p:nvSpPr>
        <p:spPr>
          <a:xfrm>
            <a:off x="15686744" y="390963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686744" y="5518160"/>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4142" y="1899656"/>
            <a:ext cx="17546320" cy="7362825"/>
            <a:chOff x="384142" y="1899656"/>
            <a:chExt cx="17546320" cy="7362825"/>
          </a:xfrm>
        </p:grpSpPr>
        <p:sp>
          <p:nvSpPr>
            <p:cNvPr id="3" name="object 3"/>
            <p:cNvSpPr/>
            <p:nvPr/>
          </p:nvSpPr>
          <p:spPr>
            <a:xfrm>
              <a:off x="384142" y="1899656"/>
              <a:ext cx="15754349" cy="7362809"/>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5532050" y="4167478"/>
              <a:ext cx="2398395" cy="3120390"/>
            </a:xfrm>
            <a:custGeom>
              <a:avLst/>
              <a:gdLst/>
              <a:ahLst/>
              <a:cxnLst/>
              <a:rect l="l" t="t" r="r" b="b"/>
              <a:pathLst>
                <a:path w="2398394" h="3120390">
                  <a:moveTo>
                    <a:pt x="2398014" y="2501227"/>
                  </a:moveTo>
                  <a:lnTo>
                    <a:pt x="1572310" y="1882101"/>
                  </a:lnTo>
                  <a:lnTo>
                    <a:pt x="1572310" y="2147087"/>
                  </a:lnTo>
                  <a:lnTo>
                    <a:pt x="0" y="2147087"/>
                  </a:lnTo>
                  <a:lnTo>
                    <a:pt x="0" y="2855366"/>
                  </a:lnTo>
                  <a:lnTo>
                    <a:pt x="1572310" y="2855366"/>
                  </a:lnTo>
                  <a:lnTo>
                    <a:pt x="1572310" y="3120352"/>
                  </a:lnTo>
                  <a:lnTo>
                    <a:pt x="2398014" y="2501227"/>
                  </a:lnTo>
                  <a:close/>
                </a:path>
                <a:path w="2398394" h="3120390">
                  <a:moveTo>
                    <a:pt x="2398014" y="619125"/>
                  </a:moveTo>
                  <a:lnTo>
                    <a:pt x="1572310" y="0"/>
                  </a:lnTo>
                  <a:lnTo>
                    <a:pt x="1572310" y="264985"/>
                  </a:lnTo>
                  <a:lnTo>
                    <a:pt x="0" y="264985"/>
                  </a:lnTo>
                  <a:lnTo>
                    <a:pt x="0" y="973264"/>
                  </a:lnTo>
                  <a:lnTo>
                    <a:pt x="1572310" y="973264"/>
                  </a:lnTo>
                  <a:lnTo>
                    <a:pt x="1572310" y="1238250"/>
                  </a:lnTo>
                  <a:lnTo>
                    <a:pt x="2398014" y="619125"/>
                  </a:lnTo>
                  <a:close/>
                </a:path>
              </a:pathLst>
            </a:custGeom>
            <a:solidFill>
              <a:srgbClr val="FF8233"/>
            </a:solidFill>
          </p:spPr>
          <p:txBody>
            <a:bodyPr wrap="square" lIns="0" tIns="0" rIns="0" bIns="0" rtlCol="0"/>
            <a:lstStyle/>
            <a:p/>
          </p:txBody>
        </p:sp>
      </p:grpSp>
      <p:sp>
        <p:nvSpPr>
          <p:cNvPr id="5" name="object 5"/>
          <p:cNvSpPr txBox="1">
            <a:spLocks noGrp="1"/>
          </p:cNvSpPr>
          <p:nvPr>
            <p:ph type="title"/>
          </p:nvPr>
        </p:nvSpPr>
        <p:spPr>
          <a:xfrm>
            <a:off x="1016297" y="684814"/>
            <a:ext cx="6149340" cy="645795"/>
          </a:xfrm>
          <a:prstGeom prst="rect"/>
        </p:spPr>
        <p:txBody>
          <a:bodyPr wrap="square" lIns="0" tIns="15240" rIns="0" bIns="0" rtlCol="0" vert="horz">
            <a:spAutoFit/>
          </a:bodyPr>
          <a:lstStyle/>
          <a:p>
            <a:pPr marL="12700">
              <a:lnSpc>
                <a:spcPct val="100000"/>
              </a:lnSpc>
              <a:spcBef>
                <a:spcPts val="120"/>
              </a:spcBef>
            </a:pPr>
            <a:r>
              <a:rPr dirty="0" spc="15"/>
              <a:t>Giao</a:t>
            </a:r>
            <a:r>
              <a:rPr dirty="0" spc="-200"/>
              <a:t> </a:t>
            </a:r>
            <a:r>
              <a:rPr dirty="0" spc="110"/>
              <a:t>diện</a:t>
            </a:r>
            <a:r>
              <a:rPr dirty="0" spc="-200"/>
              <a:t> </a:t>
            </a:r>
            <a:r>
              <a:rPr dirty="0" spc="225"/>
              <a:t>trang</a:t>
            </a:r>
            <a:r>
              <a:rPr dirty="0" spc="-200"/>
              <a:t> </a:t>
            </a:r>
            <a:r>
              <a:rPr dirty="0" spc="60"/>
              <a:t>sản</a:t>
            </a:r>
            <a:r>
              <a:rPr dirty="0" spc="-195"/>
              <a:t> </a:t>
            </a:r>
            <a:r>
              <a:rPr dirty="0" spc="105"/>
              <a:t>phẩm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8700" y="1573346"/>
            <a:ext cx="13458839" cy="7905746"/>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1074752" y="379325"/>
            <a:ext cx="8249920" cy="645795"/>
          </a:xfrm>
          <a:prstGeom prst="rect"/>
        </p:spPr>
        <p:txBody>
          <a:bodyPr wrap="square" lIns="0" tIns="15240" rIns="0" bIns="0" rtlCol="0" vert="horz">
            <a:spAutoFit/>
          </a:bodyPr>
          <a:lstStyle/>
          <a:p>
            <a:pPr marL="12700">
              <a:lnSpc>
                <a:spcPct val="100000"/>
              </a:lnSpc>
              <a:spcBef>
                <a:spcPts val="120"/>
              </a:spcBef>
            </a:pPr>
            <a:r>
              <a:rPr dirty="0" spc="95"/>
              <a:t>Coding</a:t>
            </a:r>
            <a:r>
              <a:rPr dirty="0" spc="-195"/>
              <a:t> </a:t>
            </a:r>
            <a:r>
              <a:rPr dirty="0" spc="90"/>
              <a:t>chức</a:t>
            </a:r>
            <a:r>
              <a:rPr dirty="0" spc="-195"/>
              <a:t> </a:t>
            </a:r>
            <a:r>
              <a:rPr dirty="0" spc="120"/>
              <a:t>năng</a:t>
            </a:r>
            <a:r>
              <a:rPr dirty="0" spc="-190"/>
              <a:t> </a:t>
            </a:r>
            <a:r>
              <a:rPr dirty="0" spc="225"/>
              <a:t>trang</a:t>
            </a:r>
            <a:r>
              <a:rPr dirty="0" spc="-195"/>
              <a:t> </a:t>
            </a:r>
            <a:r>
              <a:rPr dirty="0" spc="60"/>
              <a:t>sản</a:t>
            </a:r>
            <a:r>
              <a:rPr dirty="0" spc="-190"/>
              <a:t> </a:t>
            </a:r>
            <a:r>
              <a:rPr dirty="0" spc="105"/>
              <a:t>phẩm</a:t>
            </a:r>
          </a:p>
        </p:txBody>
      </p:sp>
      <p:sp>
        <p:nvSpPr>
          <p:cNvPr id="4" name="object 4"/>
          <p:cNvSpPr/>
          <p:nvPr/>
        </p:nvSpPr>
        <p:spPr>
          <a:xfrm>
            <a:off x="15532059" y="604957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532059" y="4293229"/>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32416" y="2297460"/>
            <a:ext cx="17498060" cy="6963409"/>
            <a:chOff x="432416" y="2297460"/>
            <a:chExt cx="17498060" cy="6963409"/>
          </a:xfrm>
        </p:grpSpPr>
        <p:sp>
          <p:nvSpPr>
            <p:cNvPr id="3" name="object 3"/>
            <p:cNvSpPr/>
            <p:nvPr/>
          </p:nvSpPr>
          <p:spPr>
            <a:xfrm>
              <a:off x="432416" y="2297460"/>
              <a:ext cx="15392399" cy="696279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5532050" y="4293234"/>
              <a:ext cx="2398395" cy="2950210"/>
            </a:xfrm>
            <a:custGeom>
              <a:avLst/>
              <a:gdLst/>
              <a:ahLst/>
              <a:cxnLst/>
              <a:rect l="l" t="t" r="r" b="b"/>
              <a:pathLst>
                <a:path w="2398394" h="2950209">
                  <a:moveTo>
                    <a:pt x="2398014" y="2330754"/>
                  </a:moveTo>
                  <a:lnTo>
                    <a:pt x="1572310" y="1711629"/>
                  </a:lnTo>
                  <a:lnTo>
                    <a:pt x="1572310" y="1976615"/>
                  </a:lnTo>
                  <a:lnTo>
                    <a:pt x="0" y="1976615"/>
                  </a:lnTo>
                  <a:lnTo>
                    <a:pt x="0" y="2684894"/>
                  </a:lnTo>
                  <a:lnTo>
                    <a:pt x="1572310" y="2684894"/>
                  </a:lnTo>
                  <a:lnTo>
                    <a:pt x="1572310" y="2949879"/>
                  </a:lnTo>
                  <a:lnTo>
                    <a:pt x="2398014" y="2330754"/>
                  </a:lnTo>
                  <a:close/>
                </a:path>
                <a:path w="2398394" h="2950209">
                  <a:moveTo>
                    <a:pt x="2398014" y="619125"/>
                  </a:moveTo>
                  <a:lnTo>
                    <a:pt x="1572310" y="0"/>
                  </a:lnTo>
                  <a:lnTo>
                    <a:pt x="1572310" y="264985"/>
                  </a:lnTo>
                  <a:lnTo>
                    <a:pt x="0" y="264985"/>
                  </a:lnTo>
                  <a:lnTo>
                    <a:pt x="0" y="973264"/>
                  </a:lnTo>
                  <a:lnTo>
                    <a:pt x="1572310" y="973264"/>
                  </a:lnTo>
                  <a:lnTo>
                    <a:pt x="1572310" y="1238250"/>
                  </a:lnTo>
                  <a:lnTo>
                    <a:pt x="2398014" y="619125"/>
                  </a:lnTo>
                  <a:close/>
                </a:path>
              </a:pathLst>
            </a:custGeom>
            <a:solidFill>
              <a:srgbClr val="FF8233"/>
            </a:solidFill>
          </p:spPr>
          <p:txBody>
            <a:bodyPr wrap="square" lIns="0" tIns="0" rIns="0" bIns="0" rtlCol="0"/>
            <a:lstStyle/>
            <a:p/>
          </p:txBody>
        </p:sp>
      </p:grpSp>
      <p:sp>
        <p:nvSpPr>
          <p:cNvPr id="5" name="object 5"/>
          <p:cNvSpPr txBox="1">
            <a:spLocks noGrp="1"/>
          </p:cNvSpPr>
          <p:nvPr>
            <p:ph type="title"/>
          </p:nvPr>
        </p:nvSpPr>
        <p:spPr>
          <a:xfrm>
            <a:off x="420163" y="990305"/>
            <a:ext cx="7919084" cy="645795"/>
          </a:xfrm>
          <a:prstGeom prst="rect"/>
        </p:spPr>
        <p:txBody>
          <a:bodyPr wrap="square" lIns="0" tIns="15240" rIns="0" bIns="0" rtlCol="0" vert="horz">
            <a:spAutoFit/>
          </a:bodyPr>
          <a:lstStyle/>
          <a:p>
            <a:pPr marL="12700">
              <a:lnSpc>
                <a:spcPct val="100000"/>
              </a:lnSpc>
              <a:spcBef>
                <a:spcPts val="120"/>
              </a:spcBef>
            </a:pPr>
            <a:r>
              <a:rPr dirty="0" spc="15"/>
              <a:t>Giao</a:t>
            </a:r>
            <a:r>
              <a:rPr dirty="0" spc="-195"/>
              <a:t> </a:t>
            </a:r>
            <a:r>
              <a:rPr dirty="0" spc="110"/>
              <a:t>diện</a:t>
            </a:r>
            <a:r>
              <a:rPr dirty="0" spc="-195"/>
              <a:t> </a:t>
            </a:r>
            <a:r>
              <a:rPr dirty="0" spc="225"/>
              <a:t>trang</a:t>
            </a:r>
            <a:r>
              <a:rPr dirty="0" spc="-190"/>
              <a:t> </a:t>
            </a:r>
            <a:r>
              <a:rPr dirty="0" spc="60"/>
              <a:t>sản</a:t>
            </a:r>
            <a:r>
              <a:rPr dirty="0" spc="-195"/>
              <a:t> </a:t>
            </a:r>
            <a:r>
              <a:rPr dirty="0" spc="105"/>
              <a:t>phẩm</a:t>
            </a:r>
            <a:r>
              <a:rPr dirty="0" spc="-195"/>
              <a:t> </a:t>
            </a:r>
            <a:r>
              <a:rPr dirty="0" spc="95"/>
              <a:t>nỗi</a:t>
            </a:r>
            <a:r>
              <a:rPr dirty="0" spc="-190"/>
              <a:t> </a:t>
            </a:r>
            <a:r>
              <a:rPr dirty="0" spc="235"/>
              <a:t>bật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392" y="1996896"/>
            <a:ext cx="12344399" cy="8000999"/>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942354" y="684814"/>
            <a:ext cx="10139045" cy="645795"/>
          </a:xfrm>
          <a:prstGeom prst="rect"/>
        </p:spPr>
        <p:txBody>
          <a:bodyPr wrap="square" lIns="0" tIns="15240" rIns="0" bIns="0" rtlCol="0" vert="horz">
            <a:spAutoFit/>
          </a:bodyPr>
          <a:lstStyle/>
          <a:p>
            <a:pPr marL="12700">
              <a:lnSpc>
                <a:spcPct val="100000"/>
              </a:lnSpc>
              <a:spcBef>
                <a:spcPts val="120"/>
              </a:spcBef>
              <a:tabLst>
                <a:tab pos="8474710" algn="l"/>
              </a:tabLst>
            </a:pPr>
            <a:r>
              <a:rPr dirty="0" spc="95"/>
              <a:t>Coding</a:t>
            </a:r>
            <a:r>
              <a:rPr dirty="0" spc="-180"/>
              <a:t> </a:t>
            </a:r>
            <a:r>
              <a:rPr dirty="0" spc="90"/>
              <a:t>chức</a:t>
            </a:r>
            <a:r>
              <a:rPr dirty="0" spc="-180"/>
              <a:t> </a:t>
            </a:r>
            <a:r>
              <a:rPr dirty="0" spc="120"/>
              <a:t>năng</a:t>
            </a:r>
            <a:r>
              <a:rPr dirty="0" spc="-175"/>
              <a:t> </a:t>
            </a:r>
            <a:r>
              <a:rPr dirty="0" spc="225"/>
              <a:t>trang</a:t>
            </a:r>
            <a:r>
              <a:rPr dirty="0" spc="-180"/>
              <a:t> </a:t>
            </a:r>
            <a:r>
              <a:rPr dirty="0" spc="60"/>
              <a:t>sản</a:t>
            </a:r>
            <a:r>
              <a:rPr dirty="0" spc="-175"/>
              <a:t> </a:t>
            </a:r>
            <a:r>
              <a:rPr dirty="0" spc="105"/>
              <a:t>phẩm	</a:t>
            </a:r>
            <a:r>
              <a:rPr dirty="0" spc="95"/>
              <a:t>nỗi</a:t>
            </a:r>
            <a:r>
              <a:rPr dirty="0" spc="-265"/>
              <a:t> </a:t>
            </a:r>
            <a:r>
              <a:rPr dirty="0" spc="235"/>
              <a:t>bật</a:t>
            </a:r>
          </a:p>
        </p:txBody>
      </p:sp>
      <p:sp>
        <p:nvSpPr>
          <p:cNvPr id="4" name="object 4"/>
          <p:cNvSpPr/>
          <p:nvPr/>
        </p:nvSpPr>
        <p:spPr>
          <a:xfrm>
            <a:off x="15532059" y="4293229"/>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532059" y="6314266"/>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1521" y="2002193"/>
            <a:ext cx="14544659" cy="6859451"/>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565224" y="684817"/>
            <a:ext cx="5504815" cy="645795"/>
          </a:xfrm>
          <a:prstGeom prst="rect"/>
        </p:spPr>
        <p:txBody>
          <a:bodyPr wrap="square" lIns="0" tIns="15240" rIns="0" bIns="0" rtlCol="0" vert="horz">
            <a:spAutoFit/>
          </a:bodyPr>
          <a:lstStyle/>
          <a:p>
            <a:pPr marL="12700">
              <a:lnSpc>
                <a:spcPct val="100000"/>
              </a:lnSpc>
              <a:spcBef>
                <a:spcPts val="120"/>
              </a:spcBef>
            </a:pPr>
            <a:r>
              <a:rPr dirty="0" spc="110"/>
              <a:t>Trang</a:t>
            </a:r>
            <a:r>
              <a:rPr dirty="0" spc="-204"/>
              <a:t> </a:t>
            </a:r>
            <a:r>
              <a:rPr dirty="0" spc="150"/>
              <a:t>liên</a:t>
            </a:r>
            <a:r>
              <a:rPr dirty="0" spc="-200"/>
              <a:t> </a:t>
            </a:r>
            <a:r>
              <a:rPr dirty="0" spc="60"/>
              <a:t>hệ</a:t>
            </a:r>
            <a:r>
              <a:rPr dirty="0" spc="-200"/>
              <a:t> </a:t>
            </a:r>
            <a:r>
              <a:rPr dirty="0" spc="45"/>
              <a:t>cửa</a:t>
            </a:r>
            <a:r>
              <a:rPr dirty="0" spc="-200"/>
              <a:t> </a:t>
            </a:r>
            <a:r>
              <a:rPr dirty="0" spc="120"/>
              <a:t>hàng</a:t>
            </a:r>
          </a:p>
        </p:txBody>
      </p:sp>
      <p:sp>
        <p:nvSpPr>
          <p:cNvPr id="4" name="object 4"/>
          <p:cNvSpPr/>
          <p:nvPr/>
        </p:nvSpPr>
        <p:spPr>
          <a:xfrm>
            <a:off x="15532059" y="6314266"/>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532059" y="4174327"/>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8700" y="1389674"/>
            <a:ext cx="11782409" cy="8391485"/>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963075" y="684814"/>
            <a:ext cx="7519034" cy="645795"/>
          </a:xfrm>
          <a:prstGeom prst="rect"/>
        </p:spPr>
        <p:txBody>
          <a:bodyPr wrap="square" lIns="0" tIns="15240" rIns="0" bIns="0" rtlCol="0" vert="horz">
            <a:spAutoFit/>
          </a:bodyPr>
          <a:lstStyle/>
          <a:p>
            <a:pPr marL="12700">
              <a:lnSpc>
                <a:spcPct val="100000"/>
              </a:lnSpc>
              <a:spcBef>
                <a:spcPts val="120"/>
              </a:spcBef>
            </a:pPr>
            <a:r>
              <a:rPr dirty="0" spc="95"/>
              <a:t>Coding</a:t>
            </a:r>
            <a:r>
              <a:rPr dirty="0" spc="-200"/>
              <a:t> </a:t>
            </a:r>
            <a:r>
              <a:rPr dirty="0" spc="90"/>
              <a:t>chức</a:t>
            </a:r>
            <a:r>
              <a:rPr dirty="0" spc="-195"/>
              <a:t> </a:t>
            </a:r>
            <a:r>
              <a:rPr dirty="0" spc="120"/>
              <a:t>năng</a:t>
            </a:r>
            <a:r>
              <a:rPr dirty="0" spc="-195"/>
              <a:t> </a:t>
            </a:r>
            <a:r>
              <a:rPr dirty="0" spc="225"/>
              <a:t>trang</a:t>
            </a:r>
            <a:r>
              <a:rPr dirty="0" spc="-195"/>
              <a:t> </a:t>
            </a:r>
            <a:r>
              <a:rPr dirty="0" spc="150"/>
              <a:t>liên</a:t>
            </a:r>
            <a:r>
              <a:rPr dirty="0" spc="-195"/>
              <a:t> </a:t>
            </a:r>
            <a:r>
              <a:rPr dirty="0" spc="60"/>
              <a:t>hệ</a:t>
            </a:r>
          </a:p>
        </p:txBody>
      </p:sp>
      <p:sp>
        <p:nvSpPr>
          <p:cNvPr id="4" name="object 4"/>
          <p:cNvSpPr/>
          <p:nvPr/>
        </p:nvSpPr>
        <p:spPr>
          <a:xfrm>
            <a:off x="15532059" y="6314266"/>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5532059" y="4158569"/>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7829" y="1963765"/>
            <a:ext cx="15478139" cy="7296143"/>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965093" y="684817"/>
            <a:ext cx="2900045" cy="645795"/>
          </a:xfrm>
          <a:prstGeom prst="rect"/>
        </p:spPr>
        <p:txBody>
          <a:bodyPr wrap="square" lIns="0" tIns="15240" rIns="0" bIns="0" rtlCol="0" vert="horz">
            <a:spAutoFit/>
          </a:bodyPr>
          <a:lstStyle/>
          <a:p>
            <a:pPr marL="12700">
              <a:lnSpc>
                <a:spcPct val="100000"/>
              </a:lnSpc>
              <a:spcBef>
                <a:spcPts val="120"/>
              </a:spcBef>
            </a:pPr>
            <a:r>
              <a:rPr dirty="0" spc="110"/>
              <a:t>Trang</a:t>
            </a:r>
            <a:r>
              <a:rPr dirty="0" spc="-260"/>
              <a:t> </a:t>
            </a:r>
            <a:r>
              <a:rPr dirty="0" spc="165"/>
              <a:t>blogs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3129" y="6516627"/>
            <a:ext cx="7058009" cy="2302074"/>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7484333" y="3905067"/>
            <a:ext cx="4867259" cy="5886449"/>
          </a:xfrm>
          <a:prstGeom prst="rect">
            <a:avLst/>
          </a:prstGeom>
          <a:blipFill>
            <a:blip r:embed="rId3" cstate="print"/>
            <a:stretch>
              <a:fillRect/>
            </a:stretch>
          </a:blipFill>
        </p:spPr>
        <p:txBody>
          <a:bodyPr wrap="square" lIns="0" tIns="0" rIns="0" bIns="0" rtlCol="0"/>
          <a:lstStyle/>
          <a:p/>
        </p:txBody>
      </p:sp>
      <p:sp>
        <p:nvSpPr>
          <p:cNvPr id="4" name="object 4"/>
          <p:cNvSpPr/>
          <p:nvPr/>
        </p:nvSpPr>
        <p:spPr>
          <a:xfrm>
            <a:off x="12736677" y="3905067"/>
            <a:ext cx="5038709" cy="5981699"/>
          </a:xfrm>
          <a:prstGeom prst="rect">
            <a:avLst/>
          </a:prstGeom>
          <a:blipFill>
            <a:blip r:embed="rId4" cstate="print"/>
            <a:stretch>
              <a:fillRect/>
            </a:stretch>
          </a:blipFill>
        </p:spPr>
        <p:txBody>
          <a:bodyPr wrap="square" lIns="0" tIns="0" rIns="0" bIns="0" rtlCol="0"/>
          <a:lstStyle/>
          <a:p/>
        </p:txBody>
      </p:sp>
      <p:sp>
        <p:nvSpPr>
          <p:cNvPr id="5" name="object 5"/>
          <p:cNvSpPr/>
          <p:nvPr/>
        </p:nvSpPr>
        <p:spPr>
          <a:xfrm>
            <a:off x="2321173" y="1510332"/>
            <a:ext cx="1238250" cy="2398395"/>
          </a:xfrm>
          <a:custGeom>
            <a:avLst/>
            <a:gdLst/>
            <a:ahLst/>
            <a:cxnLst/>
            <a:rect l="l" t="t" r="r" b="b"/>
            <a:pathLst>
              <a:path w="1238250" h="2398395">
                <a:moveTo>
                  <a:pt x="0" y="1572301"/>
                </a:moveTo>
                <a:lnTo>
                  <a:pt x="264985" y="1572301"/>
                </a:lnTo>
                <a:lnTo>
                  <a:pt x="264985" y="0"/>
                </a:lnTo>
                <a:lnTo>
                  <a:pt x="973264" y="0"/>
                </a:lnTo>
                <a:lnTo>
                  <a:pt x="973264" y="1572301"/>
                </a:lnTo>
                <a:lnTo>
                  <a:pt x="1238250" y="1572301"/>
                </a:lnTo>
                <a:lnTo>
                  <a:pt x="619125" y="2398006"/>
                </a:lnTo>
                <a:lnTo>
                  <a:pt x="0" y="1572301"/>
                </a:lnTo>
                <a:close/>
              </a:path>
            </a:pathLst>
          </a:custGeom>
          <a:solidFill>
            <a:srgbClr val="FF8233"/>
          </a:solidFill>
        </p:spPr>
        <p:txBody>
          <a:bodyPr wrap="square" lIns="0" tIns="0" rIns="0" bIns="0" rtlCol="0"/>
          <a:lstStyle/>
          <a:p/>
        </p:txBody>
      </p:sp>
      <p:sp>
        <p:nvSpPr>
          <p:cNvPr id="6" name="object 6"/>
          <p:cNvSpPr txBox="1"/>
          <p:nvPr/>
        </p:nvSpPr>
        <p:spPr>
          <a:xfrm>
            <a:off x="1333599" y="684817"/>
            <a:ext cx="3710304" cy="645795"/>
          </a:xfrm>
          <a:prstGeom prst="rect">
            <a:avLst/>
          </a:prstGeom>
        </p:spPr>
        <p:txBody>
          <a:bodyPr wrap="square" lIns="0" tIns="15240" rIns="0" bIns="0" rtlCol="0" vert="horz">
            <a:spAutoFit/>
          </a:bodyPr>
          <a:lstStyle/>
          <a:p>
            <a:pPr marL="12700">
              <a:lnSpc>
                <a:spcPct val="100000"/>
              </a:lnSpc>
              <a:spcBef>
                <a:spcPts val="120"/>
              </a:spcBef>
            </a:pPr>
            <a:r>
              <a:rPr dirty="0" sz="4050" spc="50">
                <a:latin typeface="Arial"/>
                <a:cs typeface="Arial"/>
              </a:rPr>
              <a:t>Thanh </a:t>
            </a:r>
            <a:r>
              <a:rPr dirty="0" sz="4050" spc="190">
                <a:latin typeface="Arial"/>
                <a:cs typeface="Arial"/>
              </a:rPr>
              <a:t>tìm</a:t>
            </a:r>
            <a:r>
              <a:rPr dirty="0" sz="4050" spc="-515">
                <a:latin typeface="Arial"/>
                <a:cs typeface="Arial"/>
              </a:rPr>
              <a:t> </a:t>
            </a:r>
            <a:r>
              <a:rPr dirty="0" sz="4050" spc="150">
                <a:latin typeface="Arial"/>
                <a:cs typeface="Arial"/>
              </a:rPr>
              <a:t>kiếm</a:t>
            </a:r>
            <a:endParaRPr sz="4050">
              <a:latin typeface="Arial"/>
              <a:cs typeface="Arial"/>
            </a:endParaRPr>
          </a:p>
        </p:txBody>
      </p:sp>
      <p:sp>
        <p:nvSpPr>
          <p:cNvPr id="7" name="object 7"/>
          <p:cNvSpPr txBox="1"/>
          <p:nvPr/>
        </p:nvSpPr>
        <p:spPr>
          <a:xfrm>
            <a:off x="7545575" y="684817"/>
            <a:ext cx="4743450" cy="645795"/>
          </a:xfrm>
          <a:prstGeom prst="rect">
            <a:avLst/>
          </a:prstGeom>
        </p:spPr>
        <p:txBody>
          <a:bodyPr wrap="square" lIns="0" tIns="15240" rIns="0" bIns="0" rtlCol="0" vert="horz">
            <a:spAutoFit/>
          </a:bodyPr>
          <a:lstStyle/>
          <a:p>
            <a:pPr marL="12700">
              <a:lnSpc>
                <a:spcPct val="100000"/>
              </a:lnSpc>
              <a:spcBef>
                <a:spcPts val="120"/>
              </a:spcBef>
            </a:pPr>
            <a:r>
              <a:rPr dirty="0" sz="4050" spc="55">
                <a:latin typeface="Arial"/>
                <a:cs typeface="Arial"/>
              </a:rPr>
              <a:t>Sản </a:t>
            </a:r>
            <a:r>
              <a:rPr dirty="0" sz="4050" spc="105">
                <a:latin typeface="Arial"/>
                <a:cs typeface="Arial"/>
              </a:rPr>
              <a:t>phẩm </a:t>
            </a:r>
            <a:r>
              <a:rPr dirty="0" sz="4050" spc="80">
                <a:latin typeface="Arial"/>
                <a:cs typeface="Arial"/>
              </a:rPr>
              <a:t>yêu</a:t>
            </a:r>
            <a:r>
              <a:rPr dirty="0" sz="4050" spc="-770">
                <a:latin typeface="Arial"/>
                <a:cs typeface="Arial"/>
              </a:rPr>
              <a:t> </a:t>
            </a:r>
            <a:r>
              <a:rPr dirty="0" sz="4050" spc="150">
                <a:latin typeface="Arial"/>
                <a:cs typeface="Arial"/>
              </a:rPr>
              <a:t>thích</a:t>
            </a:r>
            <a:endParaRPr sz="4050">
              <a:latin typeface="Arial"/>
              <a:cs typeface="Arial"/>
            </a:endParaRPr>
          </a:p>
        </p:txBody>
      </p:sp>
      <p:sp>
        <p:nvSpPr>
          <p:cNvPr id="8" name="object 8"/>
          <p:cNvSpPr txBox="1">
            <a:spLocks noGrp="1"/>
          </p:cNvSpPr>
          <p:nvPr>
            <p:ph type="title"/>
          </p:nvPr>
        </p:nvSpPr>
        <p:spPr>
          <a:prstGeom prst="rect"/>
        </p:spPr>
        <p:txBody>
          <a:bodyPr wrap="square" lIns="0" tIns="15240" rIns="0" bIns="0" rtlCol="0" vert="horz">
            <a:spAutoFit/>
          </a:bodyPr>
          <a:lstStyle/>
          <a:p>
            <a:pPr marL="12559665">
              <a:lnSpc>
                <a:spcPct val="100000"/>
              </a:lnSpc>
              <a:spcBef>
                <a:spcPts val="120"/>
              </a:spcBef>
            </a:pPr>
            <a:r>
              <a:rPr dirty="0" spc="5"/>
              <a:t>Giỏ</a:t>
            </a:r>
            <a:r>
              <a:rPr dirty="0" spc="-254"/>
              <a:t> </a:t>
            </a:r>
            <a:r>
              <a:rPr dirty="0" spc="120"/>
              <a:t>hàng</a:t>
            </a:r>
          </a:p>
        </p:txBody>
      </p:sp>
      <p:sp>
        <p:nvSpPr>
          <p:cNvPr id="9" name="object 9"/>
          <p:cNvSpPr/>
          <p:nvPr/>
        </p:nvSpPr>
        <p:spPr>
          <a:xfrm>
            <a:off x="9139580" y="1510332"/>
            <a:ext cx="1238250" cy="2398395"/>
          </a:xfrm>
          <a:custGeom>
            <a:avLst/>
            <a:gdLst/>
            <a:ahLst/>
            <a:cxnLst/>
            <a:rect l="l" t="t" r="r" b="b"/>
            <a:pathLst>
              <a:path w="1238250" h="2398395">
                <a:moveTo>
                  <a:pt x="0" y="1572301"/>
                </a:moveTo>
                <a:lnTo>
                  <a:pt x="264985" y="1572301"/>
                </a:lnTo>
                <a:lnTo>
                  <a:pt x="264985" y="0"/>
                </a:lnTo>
                <a:lnTo>
                  <a:pt x="973264" y="0"/>
                </a:lnTo>
                <a:lnTo>
                  <a:pt x="973264" y="1572301"/>
                </a:lnTo>
                <a:lnTo>
                  <a:pt x="1238250" y="1572301"/>
                </a:lnTo>
                <a:lnTo>
                  <a:pt x="619125" y="2398006"/>
                </a:lnTo>
                <a:lnTo>
                  <a:pt x="0" y="1572301"/>
                </a:lnTo>
                <a:close/>
              </a:path>
            </a:pathLst>
          </a:custGeom>
          <a:solidFill>
            <a:srgbClr val="FF8233"/>
          </a:solidFill>
        </p:spPr>
        <p:txBody>
          <a:bodyPr wrap="square" lIns="0" tIns="0" rIns="0" bIns="0" rtlCol="0"/>
          <a:lstStyle/>
          <a:p/>
        </p:txBody>
      </p:sp>
      <p:sp>
        <p:nvSpPr>
          <p:cNvPr id="10" name="object 10"/>
          <p:cNvSpPr/>
          <p:nvPr/>
        </p:nvSpPr>
        <p:spPr>
          <a:xfrm>
            <a:off x="14796028" y="1510332"/>
            <a:ext cx="1238250" cy="2398395"/>
          </a:xfrm>
          <a:custGeom>
            <a:avLst/>
            <a:gdLst/>
            <a:ahLst/>
            <a:cxnLst/>
            <a:rect l="l" t="t" r="r" b="b"/>
            <a:pathLst>
              <a:path w="1238250" h="2398395">
                <a:moveTo>
                  <a:pt x="0" y="1572301"/>
                </a:moveTo>
                <a:lnTo>
                  <a:pt x="264985" y="1572301"/>
                </a:lnTo>
                <a:lnTo>
                  <a:pt x="264985" y="0"/>
                </a:lnTo>
                <a:lnTo>
                  <a:pt x="973264" y="0"/>
                </a:lnTo>
                <a:lnTo>
                  <a:pt x="973264" y="1572301"/>
                </a:lnTo>
                <a:lnTo>
                  <a:pt x="1238250" y="1572301"/>
                </a:lnTo>
                <a:lnTo>
                  <a:pt x="619125" y="2398006"/>
                </a:lnTo>
                <a:lnTo>
                  <a:pt x="0" y="1572301"/>
                </a:lnTo>
                <a:close/>
              </a:path>
            </a:pathLst>
          </a:custGeom>
          <a:solidFill>
            <a:srgbClr val="FF8233"/>
          </a:solidFill>
        </p:spPr>
        <p:txBody>
          <a:bodyPr wrap="square" lIns="0" tIns="0" rIns="0" bIns="0" rtlCol="0"/>
          <a:lstStyl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9467" y="2338343"/>
            <a:ext cx="14211299" cy="6743690"/>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1354879" y="684814"/>
            <a:ext cx="4309745" cy="645795"/>
          </a:xfrm>
          <a:prstGeom prst="rect"/>
        </p:spPr>
        <p:txBody>
          <a:bodyPr wrap="square" lIns="0" tIns="15240" rIns="0" bIns="0" rtlCol="0" vert="horz">
            <a:spAutoFit/>
          </a:bodyPr>
          <a:lstStyle/>
          <a:p>
            <a:pPr marL="12700">
              <a:lnSpc>
                <a:spcPct val="100000"/>
              </a:lnSpc>
              <a:spcBef>
                <a:spcPts val="120"/>
              </a:spcBef>
            </a:pPr>
            <a:r>
              <a:rPr dirty="0" spc="15"/>
              <a:t>Giao </a:t>
            </a:r>
            <a:r>
              <a:rPr dirty="0" spc="110"/>
              <a:t>diện </a:t>
            </a:r>
            <a:r>
              <a:rPr dirty="0" spc="165"/>
              <a:t>đăng</a:t>
            </a:r>
            <a:r>
              <a:rPr dirty="0" spc="-765"/>
              <a:t> </a:t>
            </a:r>
            <a:r>
              <a:rPr dirty="0" spc="204"/>
              <a:t>ký</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158" y="4951941"/>
            <a:ext cx="8615030" cy="5299491"/>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6000" y="1977770"/>
            <a:ext cx="16806545" cy="5001895"/>
          </a:xfrm>
          <a:prstGeom prst="rect">
            <a:avLst/>
          </a:prstGeom>
        </p:spPr>
        <p:txBody>
          <a:bodyPr wrap="square" lIns="0" tIns="13335" rIns="0" bIns="0" rtlCol="0" vert="horz">
            <a:spAutoFit/>
          </a:bodyPr>
          <a:lstStyle/>
          <a:p>
            <a:pPr marL="12700">
              <a:lnSpc>
                <a:spcPct val="100000"/>
              </a:lnSpc>
              <a:spcBef>
                <a:spcPts val="105"/>
              </a:spcBef>
            </a:pPr>
            <a:r>
              <a:rPr dirty="0" sz="4200" spc="40">
                <a:latin typeface="Arial"/>
                <a:cs typeface="Arial"/>
              </a:rPr>
              <a:t>Vận</a:t>
            </a:r>
            <a:r>
              <a:rPr dirty="0" sz="4200" spc="-204">
                <a:latin typeface="Arial"/>
                <a:cs typeface="Arial"/>
              </a:rPr>
              <a:t> </a:t>
            </a:r>
            <a:r>
              <a:rPr dirty="0" sz="4200" spc="145">
                <a:latin typeface="Arial"/>
                <a:cs typeface="Arial"/>
              </a:rPr>
              <a:t>dụng</a:t>
            </a:r>
            <a:r>
              <a:rPr dirty="0" sz="4200" spc="-200">
                <a:latin typeface="Arial"/>
                <a:cs typeface="Arial"/>
              </a:rPr>
              <a:t> </a:t>
            </a:r>
            <a:r>
              <a:rPr dirty="0" sz="4200" spc="140">
                <a:latin typeface="Arial"/>
                <a:cs typeface="Arial"/>
              </a:rPr>
              <a:t>đề</a:t>
            </a:r>
            <a:r>
              <a:rPr dirty="0" sz="4200" spc="-200">
                <a:latin typeface="Arial"/>
                <a:cs typeface="Arial"/>
              </a:rPr>
              <a:t> </a:t>
            </a:r>
            <a:r>
              <a:rPr dirty="0" sz="4200" spc="240">
                <a:latin typeface="Arial"/>
                <a:cs typeface="Arial"/>
              </a:rPr>
              <a:t>tài</a:t>
            </a:r>
            <a:r>
              <a:rPr dirty="0" sz="4200" spc="-200">
                <a:latin typeface="Arial"/>
                <a:cs typeface="Arial"/>
              </a:rPr>
              <a:t> </a:t>
            </a:r>
            <a:r>
              <a:rPr dirty="0" sz="4200" spc="-220">
                <a:latin typeface="Arial"/>
                <a:cs typeface="Arial"/>
              </a:rPr>
              <a:t>:</a:t>
            </a:r>
            <a:endParaRPr sz="4200">
              <a:latin typeface="Arial"/>
              <a:cs typeface="Arial"/>
            </a:endParaRPr>
          </a:p>
          <a:p>
            <a:pPr marL="12700">
              <a:lnSpc>
                <a:spcPct val="100000"/>
              </a:lnSpc>
              <a:spcBef>
                <a:spcPts val="2840"/>
              </a:spcBef>
              <a:tabLst>
                <a:tab pos="10785475" algn="l"/>
              </a:tabLst>
            </a:pPr>
            <a:r>
              <a:rPr dirty="0" sz="2500">
                <a:latin typeface="Arial"/>
                <a:cs typeface="Arial"/>
              </a:rPr>
              <a:t>Sử dụng các kiến thức đã học và tìm hiểu trên ghế nhà trường để </a:t>
            </a:r>
            <a:r>
              <a:rPr dirty="0" sz="2500" spc="5">
                <a:latin typeface="Arial"/>
                <a:cs typeface="Arial"/>
              </a:rPr>
              <a:t>mô</a:t>
            </a:r>
            <a:r>
              <a:rPr dirty="0" sz="2500" spc="95">
                <a:latin typeface="Arial"/>
                <a:cs typeface="Arial"/>
              </a:rPr>
              <a:t> </a:t>
            </a:r>
            <a:r>
              <a:rPr dirty="0" sz="2500">
                <a:latin typeface="Arial"/>
                <a:cs typeface="Arial"/>
              </a:rPr>
              <a:t>tả</a:t>
            </a:r>
            <a:r>
              <a:rPr dirty="0" sz="2500" spc="10">
                <a:latin typeface="Arial"/>
                <a:cs typeface="Arial"/>
              </a:rPr>
              <a:t> </a:t>
            </a:r>
            <a:r>
              <a:rPr dirty="0" sz="2500">
                <a:latin typeface="Arial"/>
                <a:cs typeface="Arial"/>
              </a:rPr>
              <a:t>và	định hướng chức</a:t>
            </a:r>
            <a:r>
              <a:rPr dirty="0" sz="2500" spc="-5">
                <a:latin typeface="Arial"/>
                <a:cs typeface="Arial"/>
              </a:rPr>
              <a:t> </a:t>
            </a:r>
            <a:r>
              <a:rPr dirty="0" sz="2500">
                <a:latin typeface="Arial"/>
                <a:cs typeface="Arial"/>
              </a:rPr>
              <a:t>năng.</a:t>
            </a:r>
            <a:endParaRPr sz="2500">
              <a:latin typeface="Arial"/>
              <a:cs typeface="Arial"/>
            </a:endParaRPr>
          </a:p>
          <a:p>
            <a:pPr marL="12700" marR="595630">
              <a:lnSpc>
                <a:spcPct val="125000"/>
              </a:lnSpc>
              <a:tabLst>
                <a:tab pos="9877425" algn="l"/>
              </a:tabLst>
            </a:pPr>
            <a:r>
              <a:rPr dirty="0" sz="2500">
                <a:latin typeface="Arial"/>
                <a:cs typeface="Arial"/>
              </a:rPr>
              <a:t>Xác định các đối tượng và nghiệp vụ của hệ thống, miêu tả</a:t>
            </a:r>
            <a:r>
              <a:rPr dirty="0" sz="2500" spc="85">
                <a:latin typeface="Arial"/>
                <a:cs typeface="Arial"/>
              </a:rPr>
              <a:t> </a:t>
            </a:r>
            <a:r>
              <a:rPr dirty="0" sz="2500">
                <a:latin typeface="Arial"/>
                <a:cs typeface="Arial"/>
              </a:rPr>
              <a:t>đơn</a:t>
            </a:r>
            <a:r>
              <a:rPr dirty="0" sz="2500" spc="5">
                <a:latin typeface="Arial"/>
                <a:cs typeface="Arial"/>
              </a:rPr>
              <a:t> </a:t>
            </a:r>
            <a:r>
              <a:rPr dirty="0" sz="2500">
                <a:latin typeface="Arial"/>
                <a:cs typeface="Arial"/>
              </a:rPr>
              <a:t>giản	trình tự diễn ra sự kiện của các đối tượng để  thiết kế hệ</a:t>
            </a:r>
            <a:r>
              <a:rPr dirty="0" sz="2500" spc="-5">
                <a:latin typeface="Arial"/>
                <a:cs typeface="Arial"/>
              </a:rPr>
              <a:t> </a:t>
            </a:r>
            <a:r>
              <a:rPr dirty="0" sz="2500">
                <a:latin typeface="Arial"/>
                <a:cs typeface="Arial"/>
              </a:rPr>
              <a:t>thống</a:t>
            </a:r>
            <a:endParaRPr sz="2500">
              <a:latin typeface="Arial"/>
              <a:cs typeface="Arial"/>
            </a:endParaRPr>
          </a:p>
          <a:p>
            <a:pPr>
              <a:lnSpc>
                <a:spcPct val="100000"/>
              </a:lnSpc>
            </a:pPr>
            <a:endParaRPr sz="2800">
              <a:latin typeface="Arial"/>
              <a:cs typeface="Arial"/>
            </a:endParaRPr>
          </a:p>
          <a:p>
            <a:pPr marL="12700">
              <a:lnSpc>
                <a:spcPct val="100000"/>
              </a:lnSpc>
              <a:spcBef>
                <a:spcPts val="2105"/>
              </a:spcBef>
            </a:pPr>
            <a:r>
              <a:rPr dirty="0" sz="4200" spc="45">
                <a:latin typeface="Arial"/>
                <a:cs typeface="Arial"/>
              </a:rPr>
              <a:t>Hướng </a:t>
            </a:r>
            <a:r>
              <a:rPr dirty="0" sz="4200" spc="200">
                <a:latin typeface="Arial"/>
                <a:cs typeface="Arial"/>
              </a:rPr>
              <a:t>phát</a:t>
            </a:r>
            <a:r>
              <a:rPr dirty="0" sz="4200" spc="-450">
                <a:latin typeface="Arial"/>
                <a:cs typeface="Arial"/>
              </a:rPr>
              <a:t> </a:t>
            </a:r>
            <a:r>
              <a:rPr dirty="0" sz="4200" spc="135">
                <a:latin typeface="Arial"/>
                <a:cs typeface="Arial"/>
              </a:rPr>
              <a:t>triển:</a:t>
            </a:r>
            <a:endParaRPr sz="4200">
              <a:latin typeface="Arial"/>
              <a:cs typeface="Arial"/>
            </a:endParaRPr>
          </a:p>
          <a:p>
            <a:pPr marL="12700">
              <a:lnSpc>
                <a:spcPct val="100000"/>
              </a:lnSpc>
              <a:spcBef>
                <a:spcPts val="100"/>
              </a:spcBef>
              <a:tabLst>
                <a:tab pos="11202035" algn="l"/>
              </a:tabLst>
            </a:pPr>
            <a:r>
              <a:rPr dirty="0" sz="2500" spc="-10">
                <a:latin typeface="Arial"/>
                <a:cs typeface="Arial"/>
              </a:rPr>
              <a:t>Tiếp </a:t>
            </a:r>
            <a:r>
              <a:rPr dirty="0" sz="2500" spc="-5">
                <a:latin typeface="Arial"/>
                <a:cs typeface="Arial"/>
              </a:rPr>
              <a:t>tục </a:t>
            </a:r>
            <a:r>
              <a:rPr dirty="0" sz="2500" spc="-10">
                <a:latin typeface="Arial"/>
                <a:cs typeface="Arial"/>
              </a:rPr>
              <a:t>phát </a:t>
            </a:r>
            <a:r>
              <a:rPr dirty="0" sz="2500" spc="-5">
                <a:latin typeface="Arial"/>
                <a:cs typeface="Arial"/>
              </a:rPr>
              <a:t>triển </a:t>
            </a:r>
            <a:r>
              <a:rPr dirty="0" sz="2500" spc="-10">
                <a:latin typeface="Arial"/>
                <a:cs typeface="Arial"/>
              </a:rPr>
              <a:t>và hoàn thiện website với các chức năng như xây</a:t>
            </a:r>
            <a:r>
              <a:rPr dirty="0" sz="2500" spc="180">
                <a:latin typeface="Arial"/>
                <a:cs typeface="Arial"/>
              </a:rPr>
              <a:t> </a:t>
            </a:r>
            <a:r>
              <a:rPr dirty="0" sz="2500" spc="-10">
                <a:latin typeface="Arial"/>
                <a:cs typeface="Arial"/>
              </a:rPr>
              <a:t>dựng</a:t>
            </a:r>
            <a:r>
              <a:rPr dirty="0" sz="2500">
                <a:latin typeface="Arial"/>
                <a:cs typeface="Arial"/>
              </a:rPr>
              <a:t> </a:t>
            </a:r>
            <a:r>
              <a:rPr dirty="0" sz="2500" spc="-5">
                <a:latin typeface="Arial"/>
                <a:cs typeface="Arial"/>
              </a:rPr>
              <a:t>liên	</a:t>
            </a:r>
            <a:r>
              <a:rPr dirty="0" sz="2500" spc="-10">
                <a:latin typeface="Arial"/>
                <a:cs typeface="Arial"/>
              </a:rPr>
              <a:t>kết đăng</a:t>
            </a:r>
            <a:r>
              <a:rPr dirty="0" sz="2500">
                <a:latin typeface="Arial"/>
                <a:cs typeface="Arial"/>
              </a:rPr>
              <a:t> </a:t>
            </a:r>
            <a:r>
              <a:rPr dirty="0" sz="2500" spc="-10">
                <a:latin typeface="Arial"/>
                <a:cs typeface="Arial"/>
              </a:rPr>
              <a:t>nhập,</a:t>
            </a:r>
            <a:endParaRPr sz="2500">
              <a:latin typeface="Arial"/>
              <a:cs typeface="Arial"/>
            </a:endParaRPr>
          </a:p>
          <a:p>
            <a:pPr marL="12700" marR="5080" indent="87630">
              <a:lnSpc>
                <a:spcPts val="3660"/>
              </a:lnSpc>
              <a:spcBef>
                <a:spcPts val="240"/>
              </a:spcBef>
              <a:tabLst>
                <a:tab pos="9744075" algn="l"/>
              </a:tabLst>
            </a:pPr>
            <a:r>
              <a:rPr dirty="0" sz="2500" spc="-10">
                <a:latin typeface="Arial"/>
                <a:cs typeface="Arial"/>
              </a:rPr>
              <a:t>so sánh sản phẩm trong và ngoài website, thực hiện quản </a:t>
            </a:r>
            <a:r>
              <a:rPr dirty="0" sz="2500" spc="-5">
                <a:latin typeface="Arial"/>
                <a:cs typeface="Arial"/>
              </a:rPr>
              <a:t>lý</a:t>
            </a:r>
            <a:r>
              <a:rPr dirty="0" sz="2500" spc="175">
                <a:latin typeface="Arial"/>
                <a:cs typeface="Arial"/>
              </a:rPr>
              <a:t> </a:t>
            </a:r>
            <a:r>
              <a:rPr dirty="0" sz="2500" spc="-10">
                <a:latin typeface="Arial"/>
                <a:cs typeface="Arial"/>
              </a:rPr>
              <a:t>kho</a:t>
            </a:r>
            <a:r>
              <a:rPr dirty="0" sz="2500" spc="5">
                <a:latin typeface="Arial"/>
                <a:cs typeface="Arial"/>
              </a:rPr>
              <a:t> </a:t>
            </a:r>
            <a:r>
              <a:rPr dirty="0" sz="2500" spc="-10">
                <a:latin typeface="Arial"/>
                <a:cs typeface="Arial"/>
              </a:rPr>
              <a:t>và	khuyến mại với các điều kiện cụ thể theo thời gian  Thực hiện </a:t>
            </a:r>
            <a:r>
              <a:rPr dirty="0" sz="2500" spc="-5">
                <a:latin typeface="Arial"/>
                <a:cs typeface="Arial"/>
              </a:rPr>
              <a:t>truy </a:t>
            </a:r>
            <a:r>
              <a:rPr dirty="0" sz="2500" spc="-10">
                <a:latin typeface="Arial"/>
                <a:cs typeface="Arial"/>
              </a:rPr>
              <a:t>xuất chi phí, doanh thu và lợinhuận </a:t>
            </a:r>
            <a:r>
              <a:rPr dirty="0" sz="2500" spc="-5">
                <a:latin typeface="Arial"/>
                <a:cs typeface="Arial"/>
              </a:rPr>
              <a:t>ra </a:t>
            </a:r>
            <a:r>
              <a:rPr dirty="0" sz="2500" spc="-10">
                <a:latin typeface="Arial"/>
                <a:cs typeface="Arial"/>
              </a:rPr>
              <a:t>word hoặc</a:t>
            </a:r>
            <a:r>
              <a:rPr dirty="0" sz="2500" spc="55">
                <a:latin typeface="Arial"/>
                <a:cs typeface="Arial"/>
              </a:rPr>
              <a:t> </a:t>
            </a:r>
            <a:r>
              <a:rPr dirty="0" sz="2500" spc="-10">
                <a:latin typeface="Arial"/>
                <a:cs typeface="Arial"/>
              </a:rPr>
              <a:t>excel.</a:t>
            </a:r>
            <a:endParaRPr sz="2500">
              <a:latin typeface="Arial"/>
              <a:cs typeface="Arial"/>
            </a:endParaRPr>
          </a:p>
        </p:txBody>
      </p:sp>
      <p:sp>
        <p:nvSpPr>
          <p:cNvPr id="4" name="object 4"/>
          <p:cNvSpPr txBox="1">
            <a:spLocks noGrp="1"/>
          </p:cNvSpPr>
          <p:nvPr>
            <p:ph type="title"/>
          </p:nvPr>
        </p:nvSpPr>
        <p:spPr>
          <a:xfrm>
            <a:off x="1016148" y="708056"/>
            <a:ext cx="396303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 Giới thiệu đề</a:t>
            </a:r>
            <a:r>
              <a:rPr dirty="0" sz="4000" spc="-70" b="1">
                <a:solidFill>
                  <a:srgbClr val="F71B1B"/>
                </a:solidFill>
                <a:latin typeface="TeXGyreTermes"/>
                <a:cs typeface="TeXGyreTermes"/>
              </a:rPr>
              <a:t> </a:t>
            </a:r>
            <a:r>
              <a:rPr dirty="0" sz="4000" spc="-5" b="1">
                <a:solidFill>
                  <a:srgbClr val="F71B1B"/>
                </a:solidFill>
                <a:latin typeface="TeXGyreTermes"/>
                <a:cs typeface="TeXGyreTermes"/>
              </a:rPr>
              <a:t>tài</a:t>
            </a:r>
            <a:endParaRPr sz="4000">
              <a:latin typeface="TeXGyreTermes"/>
              <a:cs typeface="TeXGyreTermes"/>
            </a:endParaRPr>
          </a:p>
        </p:txBody>
      </p:sp>
      <p:sp>
        <p:nvSpPr>
          <p:cNvPr id="5" name="object 5"/>
          <p:cNvSpPr/>
          <p:nvPr/>
        </p:nvSpPr>
        <p:spPr>
          <a:xfrm>
            <a:off x="0" y="6189169"/>
            <a:ext cx="4059554" cy="4098290"/>
          </a:xfrm>
          <a:custGeom>
            <a:avLst/>
            <a:gdLst/>
            <a:ahLst/>
            <a:cxnLst/>
            <a:rect l="l" t="t" r="r" b="b"/>
            <a:pathLst>
              <a:path w="4059554" h="4098290">
                <a:moveTo>
                  <a:pt x="2399460" y="434040"/>
                </a:moveTo>
                <a:lnTo>
                  <a:pt x="2444920" y="455222"/>
                </a:lnTo>
                <a:lnTo>
                  <a:pt x="2490113" y="476978"/>
                </a:lnTo>
                <a:lnTo>
                  <a:pt x="2535031" y="499314"/>
                </a:lnTo>
                <a:lnTo>
                  <a:pt x="2579667" y="522233"/>
                </a:lnTo>
                <a:lnTo>
                  <a:pt x="2624013" y="545741"/>
                </a:lnTo>
                <a:lnTo>
                  <a:pt x="2668062" y="569842"/>
                </a:lnTo>
                <a:lnTo>
                  <a:pt x="2711807" y="594540"/>
                </a:lnTo>
                <a:lnTo>
                  <a:pt x="2755239" y="619840"/>
                </a:lnTo>
                <a:lnTo>
                  <a:pt x="2798352" y="645747"/>
                </a:lnTo>
                <a:lnTo>
                  <a:pt x="2841138" y="672265"/>
                </a:lnTo>
                <a:lnTo>
                  <a:pt x="2883590" y="699400"/>
                </a:lnTo>
                <a:lnTo>
                  <a:pt x="2925699" y="727154"/>
                </a:lnTo>
                <a:lnTo>
                  <a:pt x="2967459" y="755534"/>
                </a:lnTo>
                <a:lnTo>
                  <a:pt x="3008863" y="784543"/>
                </a:lnTo>
                <a:lnTo>
                  <a:pt x="3049189" y="813901"/>
                </a:lnTo>
                <a:lnTo>
                  <a:pt x="3089003" y="843873"/>
                </a:lnTo>
                <a:lnTo>
                  <a:pt x="3128286" y="874451"/>
                </a:lnTo>
                <a:lnTo>
                  <a:pt x="3167020" y="905629"/>
                </a:lnTo>
                <a:lnTo>
                  <a:pt x="3205187" y="937401"/>
                </a:lnTo>
                <a:lnTo>
                  <a:pt x="3242768" y="969760"/>
                </a:lnTo>
                <a:lnTo>
                  <a:pt x="3279746" y="1002701"/>
                </a:lnTo>
                <a:lnTo>
                  <a:pt x="3316102" y="1036217"/>
                </a:lnTo>
                <a:lnTo>
                  <a:pt x="3351819" y="1070301"/>
                </a:lnTo>
                <a:lnTo>
                  <a:pt x="3386878" y="1104948"/>
                </a:lnTo>
                <a:lnTo>
                  <a:pt x="3421262" y="1140151"/>
                </a:lnTo>
                <a:lnTo>
                  <a:pt x="3454952" y="1175904"/>
                </a:lnTo>
                <a:lnTo>
                  <a:pt x="3487930" y="1212200"/>
                </a:lnTo>
                <a:lnTo>
                  <a:pt x="3520178" y="1249034"/>
                </a:lnTo>
                <a:lnTo>
                  <a:pt x="3551678" y="1286398"/>
                </a:lnTo>
                <a:lnTo>
                  <a:pt x="3582411" y="1324287"/>
                </a:lnTo>
                <a:lnTo>
                  <a:pt x="3612361" y="1362694"/>
                </a:lnTo>
                <a:lnTo>
                  <a:pt x="3641508" y="1401614"/>
                </a:lnTo>
                <a:lnTo>
                  <a:pt x="3669835" y="1441039"/>
                </a:lnTo>
                <a:lnTo>
                  <a:pt x="3697323" y="1480963"/>
                </a:lnTo>
                <a:lnTo>
                  <a:pt x="3723955" y="1521381"/>
                </a:lnTo>
                <a:lnTo>
                  <a:pt x="3749712" y="1562285"/>
                </a:lnTo>
                <a:lnTo>
                  <a:pt x="3774577" y="1603670"/>
                </a:lnTo>
                <a:lnTo>
                  <a:pt x="3798531" y="1645529"/>
                </a:lnTo>
                <a:lnTo>
                  <a:pt x="3821555" y="1687856"/>
                </a:lnTo>
                <a:lnTo>
                  <a:pt x="3843633" y="1730645"/>
                </a:lnTo>
                <a:lnTo>
                  <a:pt x="3864746" y="1773889"/>
                </a:lnTo>
                <a:lnTo>
                  <a:pt x="3884876" y="1817582"/>
                </a:lnTo>
                <a:lnTo>
                  <a:pt x="3904004" y="1861718"/>
                </a:lnTo>
                <a:lnTo>
                  <a:pt x="3922113" y="1906290"/>
                </a:lnTo>
                <a:lnTo>
                  <a:pt x="3939185" y="1951293"/>
                </a:lnTo>
                <a:lnTo>
                  <a:pt x="3955201" y="1996719"/>
                </a:lnTo>
                <a:lnTo>
                  <a:pt x="3970143" y="2042563"/>
                </a:lnTo>
                <a:lnTo>
                  <a:pt x="3983994" y="2088818"/>
                </a:lnTo>
                <a:lnTo>
                  <a:pt x="3996735" y="2135477"/>
                </a:lnTo>
                <a:lnTo>
                  <a:pt x="4008349" y="2182536"/>
                </a:lnTo>
                <a:lnTo>
                  <a:pt x="4018816" y="2229987"/>
                </a:lnTo>
                <a:lnTo>
                  <a:pt x="4028119" y="2277824"/>
                </a:lnTo>
                <a:lnTo>
                  <a:pt x="4036241" y="2326041"/>
                </a:lnTo>
                <a:lnTo>
                  <a:pt x="4043162" y="2374631"/>
                </a:lnTo>
                <a:lnTo>
                  <a:pt x="4048865" y="2423588"/>
                </a:lnTo>
                <a:lnTo>
                  <a:pt x="4053332" y="2472906"/>
                </a:lnTo>
                <a:lnTo>
                  <a:pt x="4056544" y="2522579"/>
                </a:lnTo>
                <a:lnTo>
                  <a:pt x="4058483" y="2572600"/>
                </a:lnTo>
                <a:lnTo>
                  <a:pt x="4059132" y="2622963"/>
                </a:lnTo>
                <a:lnTo>
                  <a:pt x="4058473" y="2673662"/>
                </a:lnTo>
                <a:lnTo>
                  <a:pt x="4056487" y="2724689"/>
                </a:lnTo>
                <a:lnTo>
                  <a:pt x="4053250" y="2774967"/>
                </a:lnTo>
                <a:lnTo>
                  <a:pt x="4048943" y="2824946"/>
                </a:lnTo>
                <a:lnTo>
                  <a:pt x="4043581" y="2874625"/>
                </a:lnTo>
                <a:lnTo>
                  <a:pt x="4037182" y="2924003"/>
                </a:lnTo>
                <a:lnTo>
                  <a:pt x="4029763" y="2973077"/>
                </a:lnTo>
                <a:lnTo>
                  <a:pt x="4021341" y="3021846"/>
                </a:lnTo>
                <a:lnTo>
                  <a:pt x="4011933" y="3070308"/>
                </a:lnTo>
                <a:lnTo>
                  <a:pt x="4001557" y="3118461"/>
                </a:lnTo>
                <a:lnTo>
                  <a:pt x="3990228" y="3166303"/>
                </a:lnTo>
                <a:lnTo>
                  <a:pt x="3977965" y="3213833"/>
                </a:lnTo>
                <a:lnTo>
                  <a:pt x="3964785" y="3261048"/>
                </a:lnTo>
                <a:lnTo>
                  <a:pt x="3950704" y="3307946"/>
                </a:lnTo>
                <a:lnTo>
                  <a:pt x="3935740" y="3354527"/>
                </a:lnTo>
                <a:lnTo>
                  <a:pt x="3919909" y="3400788"/>
                </a:lnTo>
                <a:lnTo>
                  <a:pt x="3903229" y="3446726"/>
                </a:lnTo>
                <a:lnTo>
                  <a:pt x="3885717" y="3492342"/>
                </a:lnTo>
                <a:lnTo>
                  <a:pt x="3867390" y="3537631"/>
                </a:lnTo>
                <a:lnTo>
                  <a:pt x="3848264" y="3582594"/>
                </a:lnTo>
                <a:lnTo>
                  <a:pt x="3828358" y="3627227"/>
                </a:lnTo>
                <a:lnTo>
                  <a:pt x="3807689" y="3671529"/>
                </a:lnTo>
                <a:lnTo>
                  <a:pt x="3786272" y="3715499"/>
                </a:lnTo>
                <a:lnTo>
                  <a:pt x="3764126" y="3759133"/>
                </a:lnTo>
                <a:lnTo>
                  <a:pt x="3741267" y="3802432"/>
                </a:lnTo>
                <a:lnTo>
                  <a:pt x="3717712" y="3845392"/>
                </a:lnTo>
                <a:lnTo>
                  <a:pt x="3693480" y="3888011"/>
                </a:lnTo>
                <a:lnTo>
                  <a:pt x="3668586" y="3930289"/>
                </a:lnTo>
                <a:lnTo>
                  <a:pt x="3643047" y="3972223"/>
                </a:lnTo>
                <a:lnTo>
                  <a:pt x="3616882" y="4013811"/>
                </a:lnTo>
                <a:lnTo>
                  <a:pt x="3590106" y="4055052"/>
                </a:lnTo>
                <a:lnTo>
                  <a:pt x="3562737" y="4095943"/>
                </a:lnTo>
                <a:lnTo>
                  <a:pt x="0" y="4097829"/>
                </a:lnTo>
                <a:lnTo>
                  <a:pt x="0" y="1914"/>
                </a:lnTo>
                <a:lnTo>
                  <a:pt x="88591" y="438"/>
                </a:lnTo>
                <a:lnTo>
                  <a:pt x="190913" y="0"/>
                </a:lnTo>
                <a:lnTo>
                  <a:pt x="293227" y="946"/>
                </a:lnTo>
                <a:lnTo>
                  <a:pt x="395525" y="3349"/>
                </a:lnTo>
                <a:lnTo>
                  <a:pt x="547848" y="9627"/>
                </a:lnTo>
                <a:lnTo>
                  <a:pt x="648012" y="15514"/>
                </a:lnTo>
                <a:lnTo>
                  <a:pt x="748215" y="23021"/>
                </a:lnTo>
                <a:lnTo>
                  <a:pt x="848395" y="32185"/>
                </a:lnTo>
                <a:lnTo>
                  <a:pt x="948493" y="43042"/>
                </a:lnTo>
                <a:lnTo>
                  <a:pt x="1048449" y="55629"/>
                </a:lnTo>
                <a:lnTo>
                  <a:pt x="1148204" y="69983"/>
                </a:lnTo>
                <a:lnTo>
                  <a:pt x="1247698" y="86140"/>
                </a:lnTo>
                <a:lnTo>
                  <a:pt x="1297328" y="94907"/>
                </a:lnTo>
                <a:lnTo>
                  <a:pt x="1346870" y="104138"/>
                </a:lnTo>
                <a:lnTo>
                  <a:pt x="1396317" y="113838"/>
                </a:lnTo>
                <a:lnTo>
                  <a:pt x="1445661" y="124012"/>
                </a:lnTo>
                <a:lnTo>
                  <a:pt x="1494895" y="134664"/>
                </a:lnTo>
                <a:lnTo>
                  <a:pt x="1544012" y="145799"/>
                </a:lnTo>
                <a:lnTo>
                  <a:pt x="1593003" y="157422"/>
                </a:lnTo>
                <a:lnTo>
                  <a:pt x="1641861" y="169537"/>
                </a:lnTo>
                <a:lnTo>
                  <a:pt x="1690580" y="182148"/>
                </a:lnTo>
                <a:lnTo>
                  <a:pt x="1739151" y="195261"/>
                </a:lnTo>
                <a:lnTo>
                  <a:pt x="1787567" y="208880"/>
                </a:lnTo>
                <a:lnTo>
                  <a:pt x="1835820" y="223009"/>
                </a:lnTo>
                <a:lnTo>
                  <a:pt x="1883903" y="237653"/>
                </a:lnTo>
                <a:lnTo>
                  <a:pt x="1931809" y="252817"/>
                </a:lnTo>
                <a:lnTo>
                  <a:pt x="1979530" y="268505"/>
                </a:lnTo>
                <a:lnTo>
                  <a:pt x="2027058" y="284721"/>
                </a:lnTo>
                <a:lnTo>
                  <a:pt x="2074387" y="301471"/>
                </a:lnTo>
                <a:lnTo>
                  <a:pt x="2121508" y="318759"/>
                </a:lnTo>
                <a:lnTo>
                  <a:pt x="2168414" y="336590"/>
                </a:lnTo>
                <a:lnTo>
                  <a:pt x="2215098" y="354967"/>
                </a:lnTo>
                <a:lnTo>
                  <a:pt x="2261552" y="373896"/>
                </a:lnTo>
                <a:lnTo>
                  <a:pt x="2307769" y="393382"/>
                </a:lnTo>
                <a:lnTo>
                  <a:pt x="2353741" y="413428"/>
                </a:lnTo>
                <a:lnTo>
                  <a:pt x="2399460" y="434040"/>
                </a:lnTo>
                <a:close/>
              </a:path>
            </a:pathLst>
          </a:custGeom>
          <a:solidFill>
            <a:srgbClr val="FF904D">
              <a:alpha val="19999"/>
            </a:srgbClr>
          </a:solidFill>
        </p:spPr>
        <p:txBody>
          <a:bodyPr wrap="square" lIns="0" tIns="0" rIns="0" bIns="0" rtlCol="0"/>
          <a:lstStyle/>
          <a:p/>
        </p:txBody>
      </p:sp>
      <p:sp>
        <p:nvSpPr>
          <p:cNvPr id="6" name="object 6"/>
          <p:cNvSpPr/>
          <p:nvPr/>
        </p:nvSpPr>
        <p:spPr>
          <a:xfrm>
            <a:off x="11133501" y="0"/>
            <a:ext cx="7154545" cy="5370195"/>
          </a:xfrm>
          <a:custGeom>
            <a:avLst/>
            <a:gdLst/>
            <a:ahLst/>
            <a:cxnLst/>
            <a:rect l="l" t="t" r="r" b="b"/>
            <a:pathLst>
              <a:path w="7154544" h="5370195">
                <a:moveTo>
                  <a:pt x="7154498" y="5014443"/>
                </a:moveTo>
                <a:lnTo>
                  <a:pt x="7113168" y="5041415"/>
                </a:lnTo>
                <a:lnTo>
                  <a:pt x="7071940" y="5066933"/>
                </a:lnTo>
                <a:lnTo>
                  <a:pt x="7030026" y="5091520"/>
                </a:lnTo>
                <a:lnTo>
                  <a:pt x="6987427" y="5115158"/>
                </a:lnTo>
                <a:lnTo>
                  <a:pt x="6944143" y="5137831"/>
                </a:lnTo>
                <a:lnTo>
                  <a:pt x="6900177" y="5159519"/>
                </a:lnTo>
                <a:lnTo>
                  <a:pt x="6855527" y="5180206"/>
                </a:lnTo>
                <a:lnTo>
                  <a:pt x="6810194" y="5199874"/>
                </a:lnTo>
                <a:lnTo>
                  <a:pt x="6764180" y="5218505"/>
                </a:lnTo>
                <a:lnTo>
                  <a:pt x="6717485" y="5236082"/>
                </a:lnTo>
                <a:lnTo>
                  <a:pt x="6670109" y="5252587"/>
                </a:lnTo>
                <a:lnTo>
                  <a:pt x="6622053" y="5268002"/>
                </a:lnTo>
                <a:lnTo>
                  <a:pt x="6573318" y="5282310"/>
                </a:lnTo>
                <a:lnTo>
                  <a:pt x="6523904" y="5295492"/>
                </a:lnTo>
                <a:lnTo>
                  <a:pt x="6474734" y="5307331"/>
                </a:lnTo>
                <a:lnTo>
                  <a:pt x="6425532" y="5318097"/>
                </a:lnTo>
                <a:lnTo>
                  <a:pt x="6376305" y="5327803"/>
                </a:lnTo>
                <a:lnTo>
                  <a:pt x="6327060" y="5336465"/>
                </a:lnTo>
                <a:lnTo>
                  <a:pt x="6277803" y="5344097"/>
                </a:lnTo>
                <a:lnTo>
                  <a:pt x="6228541" y="5350714"/>
                </a:lnTo>
                <a:lnTo>
                  <a:pt x="6179278" y="5356331"/>
                </a:lnTo>
                <a:lnTo>
                  <a:pt x="6130023" y="5360961"/>
                </a:lnTo>
                <a:lnTo>
                  <a:pt x="6080780" y="5364621"/>
                </a:lnTo>
                <a:lnTo>
                  <a:pt x="6031557" y="5367324"/>
                </a:lnTo>
                <a:lnTo>
                  <a:pt x="5982360" y="5369085"/>
                </a:lnTo>
                <a:lnTo>
                  <a:pt x="5933195" y="5369919"/>
                </a:lnTo>
                <a:lnTo>
                  <a:pt x="5884068" y="5369840"/>
                </a:lnTo>
                <a:lnTo>
                  <a:pt x="5834986" y="5368863"/>
                </a:lnTo>
                <a:lnTo>
                  <a:pt x="5785955" y="5367003"/>
                </a:lnTo>
                <a:lnTo>
                  <a:pt x="5736981" y="5364275"/>
                </a:lnTo>
                <a:lnTo>
                  <a:pt x="5688071" y="5360692"/>
                </a:lnTo>
                <a:lnTo>
                  <a:pt x="5639231" y="5356270"/>
                </a:lnTo>
                <a:lnTo>
                  <a:pt x="5590467" y="5351023"/>
                </a:lnTo>
                <a:lnTo>
                  <a:pt x="5541785" y="5344966"/>
                </a:lnTo>
                <a:lnTo>
                  <a:pt x="5493192" y="5338114"/>
                </a:lnTo>
                <a:lnTo>
                  <a:pt x="5444695" y="5330481"/>
                </a:lnTo>
                <a:lnTo>
                  <a:pt x="5396299" y="5322082"/>
                </a:lnTo>
                <a:lnTo>
                  <a:pt x="5348011" y="5312931"/>
                </a:lnTo>
                <a:lnTo>
                  <a:pt x="5299837" y="5303043"/>
                </a:lnTo>
                <a:lnTo>
                  <a:pt x="5251783" y="5292434"/>
                </a:lnTo>
                <a:lnTo>
                  <a:pt x="5203856" y="5281116"/>
                </a:lnTo>
                <a:lnTo>
                  <a:pt x="5156063" y="5269106"/>
                </a:lnTo>
                <a:lnTo>
                  <a:pt x="5108408" y="5256417"/>
                </a:lnTo>
                <a:lnTo>
                  <a:pt x="5060899" y="5243065"/>
                </a:lnTo>
                <a:lnTo>
                  <a:pt x="5013543" y="5229064"/>
                </a:lnTo>
                <a:lnTo>
                  <a:pt x="4966344" y="5214428"/>
                </a:lnTo>
                <a:lnTo>
                  <a:pt x="4919310" y="5199173"/>
                </a:lnTo>
                <a:lnTo>
                  <a:pt x="4872447" y="5183313"/>
                </a:lnTo>
                <a:lnTo>
                  <a:pt x="4825762" y="5166862"/>
                </a:lnTo>
                <a:lnTo>
                  <a:pt x="4779259" y="5149836"/>
                </a:lnTo>
                <a:lnTo>
                  <a:pt x="4732947" y="5132248"/>
                </a:lnTo>
                <a:lnTo>
                  <a:pt x="4686831" y="5114114"/>
                </a:lnTo>
                <a:lnTo>
                  <a:pt x="4640917" y="5095448"/>
                </a:lnTo>
                <a:lnTo>
                  <a:pt x="4595212" y="5076265"/>
                </a:lnTo>
                <a:lnTo>
                  <a:pt x="4549722" y="5056579"/>
                </a:lnTo>
                <a:lnTo>
                  <a:pt x="4504454" y="5036406"/>
                </a:lnTo>
                <a:lnTo>
                  <a:pt x="4459413" y="5015759"/>
                </a:lnTo>
                <a:lnTo>
                  <a:pt x="4414607" y="4994653"/>
                </a:lnTo>
                <a:lnTo>
                  <a:pt x="4370040" y="4973104"/>
                </a:lnTo>
                <a:lnTo>
                  <a:pt x="4325721" y="4951125"/>
                </a:lnTo>
                <a:lnTo>
                  <a:pt x="4281654" y="4928732"/>
                </a:lnTo>
                <a:lnTo>
                  <a:pt x="4237847" y="4905938"/>
                </a:lnTo>
                <a:lnTo>
                  <a:pt x="4194305" y="4882760"/>
                </a:lnTo>
                <a:lnTo>
                  <a:pt x="4151035" y="4859210"/>
                </a:lnTo>
                <a:lnTo>
                  <a:pt x="4108044" y="4835305"/>
                </a:lnTo>
                <a:lnTo>
                  <a:pt x="4065336" y="4811058"/>
                </a:lnTo>
                <a:lnTo>
                  <a:pt x="4021522" y="4785748"/>
                </a:lnTo>
                <a:lnTo>
                  <a:pt x="3977916" y="4760138"/>
                </a:lnTo>
                <a:lnTo>
                  <a:pt x="3934510" y="4734240"/>
                </a:lnTo>
                <a:lnTo>
                  <a:pt x="3891296" y="4708064"/>
                </a:lnTo>
                <a:lnTo>
                  <a:pt x="3848267" y="4681622"/>
                </a:lnTo>
                <a:lnTo>
                  <a:pt x="3805416" y="4654925"/>
                </a:lnTo>
                <a:lnTo>
                  <a:pt x="3762734" y="4627984"/>
                </a:lnTo>
                <a:lnTo>
                  <a:pt x="3720215" y="4600809"/>
                </a:lnTo>
                <a:lnTo>
                  <a:pt x="3677850" y="4573413"/>
                </a:lnTo>
                <a:lnTo>
                  <a:pt x="3635632" y="4545806"/>
                </a:lnTo>
                <a:lnTo>
                  <a:pt x="3593554" y="4517999"/>
                </a:lnTo>
                <a:lnTo>
                  <a:pt x="3551607" y="4490004"/>
                </a:lnTo>
                <a:lnTo>
                  <a:pt x="3509785" y="4461831"/>
                </a:lnTo>
                <a:lnTo>
                  <a:pt x="3468079" y="4433493"/>
                </a:lnTo>
                <a:lnTo>
                  <a:pt x="3426483" y="4404999"/>
                </a:lnTo>
                <a:lnTo>
                  <a:pt x="3384988" y="4376361"/>
                </a:lnTo>
                <a:lnTo>
                  <a:pt x="3343587" y="4347591"/>
                </a:lnTo>
                <a:lnTo>
                  <a:pt x="3302272" y="4318698"/>
                </a:lnTo>
                <a:lnTo>
                  <a:pt x="3261036" y="4289696"/>
                </a:lnTo>
                <a:lnTo>
                  <a:pt x="3219871" y="4260593"/>
                </a:lnTo>
                <a:lnTo>
                  <a:pt x="3178770" y="4231403"/>
                </a:lnTo>
                <a:lnTo>
                  <a:pt x="3096729" y="4172801"/>
                </a:lnTo>
                <a:lnTo>
                  <a:pt x="2728687" y="3907662"/>
                </a:lnTo>
                <a:lnTo>
                  <a:pt x="2605787" y="3819696"/>
                </a:lnTo>
                <a:lnTo>
                  <a:pt x="2523615" y="3761426"/>
                </a:lnTo>
                <a:lnTo>
                  <a:pt x="2482435" y="3732437"/>
                </a:lnTo>
                <a:lnTo>
                  <a:pt x="2441182" y="3703561"/>
                </a:lnTo>
                <a:lnTo>
                  <a:pt x="2399848" y="3674807"/>
                </a:lnTo>
                <a:lnTo>
                  <a:pt x="2358427" y="3646188"/>
                </a:lnTo>
                <a:lnTo>
                  <a:pt x="2316909" y="3617714"/>
                </a:lnTo>
                <a:lnTo>
                  <a:pt x="2275289" y="3589396"/>
                </a:lnTo>
                <a:lnTo>
                  <a:pt x="2233558" y="3561247"/>
                </a:lnTo>
                <a:lnTo>
                  <a:pt x="2191708" y="3533276"/>
                </a:lnTo>
                <a:lnTo>
                  <a:pt x="2149733" y="3505495"/>
                </a:lnTo>
                <a:lnTo>
                  <a:pt x="2107623" y="3477915"/>
                </a:lnTo>
                <a:lnTo>
                  <a:pt x="2065373" y="3450548"/>
                </a:lnTo>
                <a:lnTo>
                  <a:pt x="2022974" y="3423403"/>
                </a:lnTo>
                <a:lnTo>
                  <a:pt x="1980419" y="3396493"/>
                </a:lnTo>
                <a:lnTo>
                  <a:pt x="1937700" y="3369829"/>
                </a:lnTo>
                <a:lnTo>
                  <a:pt x="1894809" y="3343422"/>
                </a:lnTo>
                <a:lnTo>
                  <a:pt x="1851739" y="3317282"/>
                </a:lnTo>
                <a:lnTo>
                  <a:pt x="1808483" y="3291421"/>
                </a:lnTo>
                <a:lnTo>
                  <a:pt x="1765032" y="3265851"/>
                </a:lnTo>
                <a:lnTo>
                  <a:pt x="1721379" y="3240582"/>
                </a:lnTo>
                <a:lnTo>
                  <a:pt x="1677518" y="3215625"/>
                </a:lnTo>
                <a:lnTo>
                  <a:pt x="1545061" y="3140834"/>
                </a:lnTo>
                <a:lnTo>
                  <a:pt x="1500951" y="3115816"/>
                </a:lnTo>
                <a:lnTo>
                  <a:pt x="1456920" y="3090681"/>
                </a:lnTo>
                <a:lnTo>
                  <a:pt x="1413000" y="3065383"/>
                </a:lnTo>
                <a:lnTo>
                  <a:pt x="1369226" y="3039880"/>
                </a:lnTo>
                <a:lnTo>
                  <a:pt x="1325632" y="3014127"/>
                </a:lnTo>
                <a:lnTo>
                  <a:pt x="1282252" y="2988081"/>
                </a:lnTo>
                <a:lnTo>
                  <a:pt x="1239120" y="2961696"/>
                </a:lnTo>
                <a:lnTo>
                  <a:pt x="1196269" y="2934929"/>
                </a:lnTo>
                <a:lnTo>
                  <a:pt x="1153734" y="2907736"/>
                </a:lnTo>
                <a:lnTo>
                  <a:pt x="1111549" y="2880072"/>
                </a:lnTo>
                <a:lnTo>
                  <a:pt x="1069748" y="2851895"/>
                </a:lnTo>
                <a:lnTo>
                  <a:pt x="1028364" y="2823158"/>
                </a:lnTo>
                <a:lnTo>
                  <a:pt x="987432" y="2793820"/>
                </a:lnTo>
                <a:lnTo>
                  <a:pt x="946986" y="2763834"/>
                </a:lnTo>
                <a:lnTo>
                  <a:pt x="907059" y="2733158"/>
                </a:lnTo>
                <a:lnTo>
                  <a:pt x="867686" y="2701747"/>
                </a:lnTo>
                <a:lnTo>
                  <a:pt x="828901" y="2669557"/>
                </a:lnTo>
                <a:lnTo>
                  <a:pt x="790737" y="2636544"/>
                </a:lnTo>
                <a:lnTo>
                  <a:pt x="753229" y="2602663"/>
                </a:lnTo>
                <a:lnTo>
                  <a:pt x="716410" y="2567872"/>
                </a:lnTo>
                <a:lnTo>
                  <a:pt x="680314" y="2532125"/>
                </a:lnTo>
                <a:lnTo>
                  <a:pt x="644977" y="2495379"/>
                </a:lnTo>
                <a:lnTo>
                  <a:pt x="611699" y="2459373"/>
                </a:lnTo>
                <a:lnTo>
                  <a:pt x="579209" y="2422591"/>
                </a:lnTo>
                <a:lnTo>
                  <a:pt x="547516" y="2385059"/>
                </a:lnTo>
                <a:lnTo>
                  <a:pt x="516629" y="2346802"/>
                </a:lnTo>
                <a:lnTo>
                  <a:pt x="486558" y="2307845"/>
                </a:lnTo>
                <a:lnTo>
                  <a:pt x="457312" y="2268213"/>
                </a:lnTo>
                <a:lnTo>
                  <a:pt x="428901" y="2227932"/>
                </a:lnTo>
                <a:lnTo>
                  <a:pt x="401334" y="2187026"/>
                </a:lnTo>
                <a:lnTo>
                  <a:pt x="374620" y="2145522"/>
                </a:lnTo>
                <a:lnTo>
                  <a:pt x="348769" y="2103444"/>
                </a:lnTo>
                <a:lnTo>
                  <a:pt x="323790" y="2060818"/>
                </a:lnTo>
                <a:lnTo>
                  <a:pt x="299692" y="2017669"/>
                </a:lnTo>
                <a:lnTo>
                  <a:pt x="276486" y="1974022"/>
                </a:lnTo>
                <a:lnTo>
                  <a:pt x="254181" y="1929903"/>
                </a:lnTo>
                <a:lnTo>
                  <a:pt x="232785" y="1885336"/>
                </a:lnTo>
                <a:lnTo>
                  <a:pt x="212308" y="1840348"/>
                </a:lnTo>
                <a:lnTo>
                  <a:pt x="192760" y="1794962"/>
                </a:lnTo>
                <a:lnTo>
                  <a:pt x="174151" y="1749206"/>
                </a:lnTo>
                <a:lnTo>
                  <a:pt x="156489" y="1703103"/>
                </a:lnTo>
                <a:lnTo>
                  <a:pt x="139784" y="1656679"/>
                </a:lnTo>
                <a:lnTo>
                  <a:pt x="124045" y="1609959"/>
                </a:lnTo>
                <a:lnTo>
                  <a:pt x="109282" y="1562969"/>
                </a:lnTo>
                <a:lnTo>
                  <a:pt x="95505" y="1515734"/>
                </a:lnTo>
                <a:lnTo>
                  <a:pt x="82019" y="1466786"/>
                </a:lnTo>
                <a:lnTo>
                  <a:pt x="69529" y="1417563"/>
                </a:lnTo>
                <a:lnTo>
                  <a:pt x="58041" y="1368089"/>
                </a:lnTo>
                <a:lnTo>
                  <a:pt x="47564" y="1318386"/>
                </a:lnTo>
                <a:lnTo>
                  <a:pt x="38104" y="1268475"/>
                </a:lnTo>
                <a:lnTo>
                  <a:pt x="29670" y="1218381"/>
                </a:lnTo>
                <a:lnTo>
                  <a:pt x="22270" y="1168126"/>
                </a:lnTo>
                <a:lnTo>
                  <a:pt x="15910" y="1117731"/>
                </a:lnTo>
                <a:lnTo>
                  <a:pt x="10600" y="1067221"/>
                </a:lnTo>
                <a:lnTo>
                  <a:pt x="6346" y="1016616"/>
                </a:lnTo>
                <a:lnTo>
                  <a:pt x="3156" y="965941"/>
                </a:lnTo>
                <a:lnTo>
                  <a:pt x="1038" y="915217"/>
                </a:lnTo>
                <a:lnTo>
                  <a:pt x="0" y="864467"/>
                </a:lnTo>
                <a:lnTo>
                  <a:pt x="48" y="813714"/>
                </a:lnTo>
                <a:lnTo>
                  <a:pt x="1192" y="762979"/>
                </a:lnTo>
                <a:lnTo>
                  <a:pt x="3439" y="712287"/>
                </a:lnTo>
                <a:lnTo>
                  <a:pt x="6796" y="661659"/>
                </a:lnTo>
                <a:lnTo>
                  <a:pt x="11271" y="611118"/>
                </a:lnTo>
                <a:lnTo>
                  <a:pt x="16872" y="560687"/>
                </a:lnTo>
                <a:lnTo>
                  <a:pt x="23606" y="510387"/>
                </a:lnTo>
                <a:lnTo>
                  <a:pt x="31482" y="460243"/>
                </a:lnTo>
                <a:lnTo>
                  <a:pt x="40506" y="410275"/>
                </a:lnTo>
                <a:lnTo>
                  <a:pt x="50438" y="362431"/>
                </a:lnTo>
                <a:lnTo>
                  <a:pt x="61766" y="314760"/>
                </a:lnTo>
                <a:lnTo>
                  <a:pt x="74430" y="267278"/>
                </a:lnTo>
                <a:lnTo>
                  <a:pt x="88372" y="219998"/>
                </a:lnTo>
                <a:lnTo>
                  <a:pt x="103532" y="172936"/>
                </a:lnTo>
                <a:lnTo>
                  <a:pt x="119849" y="126108"/>
                </a:lnTo>
                <a:lnTo>
                  <a:pt x="137266" y="79528"/>
                </a:lnTo>
                <a:lnTo>
                  <a:pt x="155723" y="33211"/>
                </a:lnTo>
                <a:lnTo>
                  <a:pt x="7154498" y="0"/>
                </a:lnTo>
                <a:lnTo>
                  <a:pt x="7154498" y="5014443"/>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5145" y="1510932"/>
            <a:ext cx="11268059" cy="8477240"/>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14864608" y="390963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4" name="object 4"/>
          <p:cNvSpPr txBox="1">
            <a:spLocks noGrp="1"/>
          </p:cNvSpPr>
          <p:nvPr>
            <p:ph type="title"/>
          </p:nvPr>
        </p:nvSpPr>
        <p:spPr>
          <a:xfrm>
            <a:off x="798321" y="684817"/>
            <a:ext cx="7848600" cy="645795"/>
          </a:xfrm>
          <a:prstGeom prst="rect"/>
        </p:spPr>
        <p:txBody>
          <a:bodyPr wrap="square" lIns="0" tIns="15240" rIns="0" bIns="0" rtlCol="0" vert="horz">
            <a:spAutoFit/>
          </a:bodyPr>
          <a:lstStyle/>
          <a:p>
            <a:pPr marL="12700">
              <a:lnSpc>
                <a:spcPct val="100000"/>
              </a:lnSpc>
              <a:spcBef>
                <a:spcPts val="120"/>
              </a:spcBef>
            </a:pPr>
            <a:r>
              <a:rPr dirty="0" spc="95"/>
              <a:t>Coding</a:t>
            </a:r>
            <a:r>
              <a:rPr dirty="0" spc="-200"/>
              <a:t> </a:t>
            </a:r>
            <a:r>
              <a:rPr dirty="0" spc="90"/>
              <a:t>chức</a:t>
            </a:r>
            <a:r>
              <a:rPr dirty="0" spc="-195"/>
              <a:t> </a:t>
            </a:r>
            <a:r>
              <a:rPr dirty="0" spc="120"/>
              <a:t>năng</a:t>
            </a:r>
            <a:r>
              <a:rPr dirty="0" spc="-200"/>
              <a:t> </a:t>
            </a:r>
            <a:r>
              <a:rPr dirty="0" spc="225"/>
              <a:t>trang</a:t>
            </a:r>
            <a:r>
              <a:rPr dirty="0" spc="-195"/>
              <a:t> </a:t>
            </a:r>
            <a:r>
              <a:rPr dirty="0" spc="165"/>
              <a:t>đăng</a:t>
            </a:r>
            <a:r>
              <a:rPr dirty="0" spc="-195"/>
              <a:t> </a:t>
            </a:r>
            <a:r>
              <a:rPr dirty="0" spc="204"/>
              <a:t>ký</a:t>
            </a:r>
          </a:p>
        </p:txBody>
      </p:sp>
      <p:sp>
        <p:nvSpPr>
          <p:cNvPr id="5" name="object 5"/>
          <p:cNvSpPr/>
          <p:nvPr/>
        </p:nvSpPr>
        <p:spPr>
          <a:xfrm>
            <a:off x="14864608" y="6188506"/>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12B"/>
          </a:solidFill>
        </p:spPr>
        <p:txBody>
          <a:bodyPr wrap="square" lIns="0" tIns="0" rIns="0" bIns="0" rtlCol="0"/>
          <a:lstStyl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35708" y="2511429"/>
            <a:ext cx="16827500" cy="5267325"/>
            <a:chOff x="435708" y="2511429"/>
            <a:chExt cx="16827500" cy="5267325"/>
          </a:xfrm>
        </p:grpSpPr>
        <p:sp>
          <p:nvSpPr>
            <p:cNvPr id="3" name="object 3"/>
            <p:cNvSpPr/>
            <p:nvPr/>
          </p:nvSpPr>
          <p:spPr>
            <a:xfrm>
              <a:off x="435708" y="2511429"/>
              <a:ext cx="15173339" cy="526728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4864601" y="3909643"/>
              <a:ext cx="2398395" cy="2898775"/>
            </a:xfrm>
            <a:custGeom>
              <a:avLst/>
              <a:gdLst/>
              <a:ahLst/>
              <a:cxnLst/>
              <a:rect l="l" t="t" r="r" b="b"/>
              <a:pathLst>
                <a:path w="2398394" h="2898775">
                  <a:moveTo>
                    <a:pt x="2398014" y="2279218"/>
                  </a:moveTo>
                  <a:lnTo>
                    <a:pt x="1572298" y="1660093"/>
                  </a:lnTo>
                  <a:lnTo>
                    <a:pt x="1572298" y="1925078"/>
                  </a:lnTo>
                  <a:lnTo>
                    <a:pt x="0" y="1925078"/>
                  </a:lnTo>
                  <a:lnTo>
                    <a:pt x="0" y="2633357"/>
                  </a:lnTo>
                  <a:lnTo>
                    <a:pt x="1572298" y="2633357"/>
                  </a:lnTo>
                  <a:lnTo>
                    <a:pt x="1572298" y="2898343"/>
                  </a:lnTo>
                  <a:lnTo>
                    <a:pt x="2398014" y="2279218"/>
                  </a:lnTo>
                  <a:close/>
                </a:path>
                <a:path w="2398394" h="2898775">
                  <a:moveTo>
                    <a:pt x="2398014" y="619125"/>
                  </a:moveTo>
                  <a:lnTo>
                    <a:pt x="1572298" y="0"/>
                  </a:lnTo>
                  <a:lnTo>
                    <a:pt x="1572298" y="264985"/>
                  </a:lnTo>
                  <a:lnTo>
                    <a:pt x="0" y="264985"/>
                  </a:lnTo>
                  <a:lnTo>
                    <a:pt x="0" y="973264"/>
                  </a:lnTo>
                  <a:lnTo>
                    <a:pt x="1572298" y="973264"/>
                  </a:lnTo>
                  <a:lnTo>
                    <a:pt x="1572298" y="1238250"/>
                  </a:lnTo>
                  <a:lnTo>
                    <a:pt x="2398014" y="619125"/>
                  </a:lnTo>
                  <a:close/>
                </a:path>
              </a:pathLst>
            </a:custGeom>
            <a:solidFill>
              <a:srgbClr val="FF8233"/>
            </a:solidFill>
          </p:spPr>
          <p:txBody>
            <a:bodyPr wrap="square" lIns="0" tIns="0" rIns="0" bIns="0" rtlCol="0"/>
            <a:lstStyle/>
            <a:p/>
          </p:txBody>
        </p:sp>
      </p:grpSp>
      <p:sp>
        <p:nvSpPr>
          <p:cNvPr id="5" name="object 5"/>
          <p:cNvSpPr txBox="1">
            <a:spLocks noGrp="1"/>
          </p:cNvSpPr>
          <p:nvPr>
            <p:ph type="title"/>
          </p:nvPr>
        </p:nvSpPr>
        <p:spPr>
          <a:xfrm>
            <a:off x="1418577" y="684814"/>
            <a:ext cx="6771005" cy="645795"/>
          </a:xfrm>
          <a:prstGeom prst="rect"/>
        </p:spPr>
        <p:txBody>
          <a:bodyPr wrap="square" lIns="0" tIns="15240" rIns="0" bIns="0" rtlCol="0" vert="horz">
            <a:spAutoFit/>
          </a:bodyPr>
          <a:lstStyle/>
          <a:p>
            <a:pPr marL="12700">
              <a:lnSpc>
                <a:spcPct val="100000"/>
              </a:lnSpc>
              <a:spcBef>
                <a:spcPts val="120"/>
              </a:spcBef>
            </a:pPr>
            <a:r>
              <a:rPr dirty="0" spc="15"/>
              <a:t>Giao</a:t>
            </a:r>
            <a:r>
              <a:rPr dirty="0" spc="-200"/>
              <a:t> </a:t>
            </a:r>
            <a:r>
              <a:rPr dirty="0" spc="110"/>
              <a:t>diện</a:t>
            </a:r>
            <a:r>
              <a:rPr dirty="0" spc="-195"/>
              <a:t> </a:t>
            </a:r>
            <a:r>
              <a:rPr dirty="0" spc="155"/>
              <a:t>giỏ</a:t>
            </a:r>
            <a:r>
              <a:rPr dirty="0" spc="-200"/>
              <a:t> </a:t>
            </a:r>
            <a:r>
              <a:rPr dirty="0" spc="120"/>
              <a:t>hàng</a:t>
            </a:r>
            <a:r>
              <a:rPr dirty="0" spc="-195"/>
              <a:t> </a:t>
            </a:r>
            <a:r>
              <a:rPr dirty="0" spc="15"/>
              <a:t>chờ</a:t>
            </a:r>
            <a:r>
              <a:rPr dirty="0" spc="-200"/>
              <a:t> </a:t>
            </a:r>
            <a:r>
              <a:rPr dirty="0" spc="100"/>
              <a:t>xử</a:t>
            </a:r>
            <a:r>
              <a:rPr dirty="0" spc="-195"/>
              <a:t> </a:t>
            </a:r>
            <a:r>
              <a:rPr dirty="0" spc="225"/>
              <a:t>lý</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8700" y="1585173"/>
            <a:ext cx="11249009" cy="7772387"/>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1146968" y="379325"/>
            <a:ext cx="10652760" cy="645795"/>
          </a:xfrm>
          <a:prstGeom prst="rect"/>
        </p:spPr>
        <p:txBody>
          <a:bodyPr wrap="square" lIns="0" tIns="15240" rIns="0" bIns="0" rtlCol="0" vert="horz">
            <a:spAutoFit/>
          </a:bodyPr>
          <a:lstStyle/>
          <a:p>
            <a:pPr marL="12700">
              <a:lnSpc>
                <a:spcPct val="100000"/>
              </a:lnSpc>
              <a:spcBef>
                <a:spcPts val="120"/>
              </a:spcBef>
            </a:pPr>
            <a:r>
              <a:rPr dirty="0" spc="95"/>
              <a:t>Coding</a:t>
            </a:r>
            <a:r>
              <a:rPr dirty="0" spc="-195"/>
              <a:t> </a:t>
            </a:r>
            <a:r>
              <a:rPr dirty="0" spc="90"/>
              <a:t>chức</a:t>
            </a:r>
            <a:r>
              <a:rPr dirty="0" spc="-190"/>
              <a:t> </a:t>
            </a:r>
            <a:r>
              <a:rPr dirty="0" spc="120"/>
              <a:t>năng</a:t>
            </a:r>
            <a:r>
              <a:rPr dirty="0" spc="-190"/>
              <a:t> </a:t>
            </a:r>
            <a:r>
              <a:rPr dirty="0" spc="225"/>
              <a:t>trang</a:t>
            </a:r>
            <a:r>
              <a:rPr dirty="0" spc="-195"/>
              <a:t> </a:t>
            </a:r>
            <a:r>
              <a:rPr dirty="0" spc="155"/>
              <a:t>giỏ</a:t>
            </a:r>
            <a:r>
              <a:rPr dirty="0" spc="-190"/>
              <a:t> </a:t>
            </a:r>
            <a:r>
              <a:rPr dirty="0" spc="120"/>
              <a:t>hàng</a:t>
            </a:r>
            <a:r>
              <a:rPr dirty="0" spc="-190"/>
              <a:t> </a:t>
            </a:r>
            <a:r>
              <a:rPr dirty="0" spc="165"/>
              <a:t>đang</a:t>
            </a:r>
            <a:r>
              <a:rPr dirty="0" spc="-195"/>
              <a:t> </a:t>
            </a:r>
            <a:r>
              <a:rPr dirty="0" spc="100"/>
              <a:t>xử</a:t>
            </a:r>
            <a:r>
              <a:rPr dirty="0" spc="-190"/>
              <a:t> </a:t>
            </a:r>
            <a:r>
              <a:rPr dirty="0" spc="225"/>
              <a:t>lý</a:t>
            </a:r>
          </a:p>
        </p:txBody>
      </p:sp>
      <p:sp>
        <p:nvSpPr>
          <p:cNvPr id="4" name="object 4"/>
          <p:cNvSpPr/>
          <p:nvPr/>
        </p:nvSpPr>
        <p:spPr>
          <a:xfrm>
            <a:off x="14864608" y="390963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p:nvPr/>
        </p:nvSpPr>
        <p:spPr>
          <a:xfrm>
            <a:off x="14864608" y="598224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6776" y="2109115"/>
            <a:ext cx="13449299" cy="6143609"/>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14864608" y="598224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4" name="object 4"/>
          <p:cNvSpPr/>
          <p:nvPr/>
        </p:nvSpPr>
        <p:spPr>
          <a:xfrm>
            <a:off x="14864608" y="3909638"/>
            <a:ext cx="2398395" cy="1238250"/>
          </a:xfrm>
          <a:custGeom>
            <a:avLst/>
            <a:gdLst/>
            <a:ahLst/>
            <a:cxnLst/>
            <a:rect l="l" t="t" r="r" b="b"/>
            <a:pathLst>
              <a:path w="2398394" h="1238250">
                <a:moveTo>
                  <a:pt x="1572301" y="1238250"/>
                </a:moveTo>
                <a:lnTo>
                  <a:pt x="1572301" y="973264"/>
                </a:lnTo>
                <a:lnTo>
                  <a:pt x="0" y="973264"/>
                </a:lnTo>
                <a:lnTo>
                  <a:pt x="0" y="264985"/>
                </a:lnTo>
                <a:lnTo>
                  <a:pt x="1572301" y="264985"/>
                </a:lnTo>
                <a:lnTo>
                  <a:pt x="1572301" y="0"/>
                </a:lnTo>
                <a:lnTo>
                  <a:pt x="2398006" y="619125"/>
                </a:lnTo>
                <a:lnTo>
                  <a:pt x="1572301" y="1238250"/>
                </a:lnTo>
                <a:close/>
              </a:path>
            </a:pathLst>
          </a:custGeom>
          <a:solidFill>
            <a:srgbClr val="FF8233"/>
          </a:solidFill>
        </p:spPr>
        <p:txBody>
          <a:bodyPr wrap="square" lIns="0" tIns="0" rIns="0" bIns="0" rtlCol="0"/>
          <a:lstStyle/>
          <a:p/>
        </p:txBody>
      </p:sp>
      <p:sp>
        <p:nvSpPr>
          <p:cNvPr id="5" name="object 5"/>
          <p:cNvSpPr txBox="1">
            <a:spLocks noGrp="1"/>
          </p:cNvSpPr>
          <p:nvPr>
            <p:ph type="title"/>
          </p:nvPr>
        </p:nvSpPr>
        <p:spPr>
          <a:xfrm>
            <a:off x="754373" y="990305"/>
            <a:ext cx="5177155" cy="645795"/>
          </a:xfrm>
          <a:prstGeom prst="rect"/>
        </p:spPr>
        <p:txBody>
          <a:bodyPr wrap="square" lIns="0" tIns="15240" rIns="0" bIns="0" rtlCol="0" vert="horz">
            <a:spAutoFit/>
          </a:bodyPr>
          <a:lstStyle/>
          <a:p>
            <a:pPr marL="12700">
              <a:lnSpc>
                <a:spcPct val="100000"/>
              </a:lnSpc>
              <a:spcBef>
                <a:spcPts val="120"/>
              </a:spcBef>
            </a:pPr>
            <a:r>
              <a:rPr dirty="0" spc="15"/>
              <a:t>Giao </a:t>
            </a:r>
            <a:r>
              <a:rPr dirty="0" spc="110"/>
              <a:t>diện </a:t>
            </a:r>
            <a:r>
              <a:rPr dirty="0" spc="140"/>
              <a:t>my</a:t>
            </a:r>
            <a:r>
              <a:rPr dirty="0" spc="-730"/>
              <a:t> </a:t>
            </a:r>
            <a:r>
              <a:rPr dirty="0" spc="150"/>
              <a:t>account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6888" y="1965005"/>
            <a:ext cx="15506699" cy="7290971"/>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804486" y="990302"/>
            <a:ext cx="3873500" cy="645795"/>
          </a:xfrm>
          <a:prstGeom prst="rect"/>
        </p:spPr>
        <p:txBody>
          <a:bodyPr wrap="square" lIns="0" tIns="15240" rIns="0" bIns="0" rtlCol="0" vert="horz">
            <a:spAutoFit/>
          </a:bodyPr>
          <a:lstStyle/>
          <a:p>
            <a:pPr marL="12700">
              <a:lnSpc>
                <a:spcPct val="100000"/>
              </a:lnSpc>
              <a:spcBef>
                <a:spcPts val="120"/>
              </a:spcBef>
            </a:pPr>
            <a:r>
              <a:rPr dirty="0" spc="15"/>
              <a:t>Giao </a:t>
            </a:r>
            <a:r>
              <a:rPr dirty="0" spc="110"/>
              <a:t>diện</a:t>
            </a:r>
            <a:r>
              <a:rPr dirty="0" spc="-459"/>
              <a:t> </a:t>
            </a:r>
            <a:r>
              <a:rPr dirty="0" spc="120"/>
              <a:t>admin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0094" y="1850806"/>
            <a:ext cx="9915509" cy="7972406"/>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xfrm>
            <a:off x="1563374" y="990305"/>
            <a:ext cx="3559175" cy="645795"/>
          </a:xfrm>
          <a:prstGeom prst="rect"/>
        </p:spPr>
        <p:txBody>
          <a:bodyPr wrap="square" lIns="0" tIns="15240" rIns="0" bIns="0" rtlCol="0" vert="horz">
            <a:spAutoFit/>
          </a:bodyPr>
          <a:lstStyle/>
          <a:p>
            <a:pPr marL="12700">
              <a:lnSpc>
                <a:spcPct val="100000"/>
              </a:lnSpc>
              <a:spcBef>
                <a:spcPts val="120"/>
              </a:spcBef>
            </a:pPr>
            <a:r>
              <a:rPr dirty="0" spc="125"/>
              <a:t>Hàm</a:t>
            </a:r>
            <a:r>
              <a:rPr dirty="0" spc="-245"/>
              <a:t> </a:t>
            </a:r>
            <a:r>
              <a:rPr dirty="0" spc="185"/>
              <a:t>functions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567" y="991584"/>
            <a:ext cx="6333490" cy="737870"/>
          </a:xfrm>
          <a:prstGeom prst="rect"/>
        </p:spPr>
        <p:txBody>
          <a:bodyPr wrap="square" lIns="0" tIns="15875" rIns="0" bIns="0" rtlCol="0" vert="horz">
            <a:spAutoFit/>
          </a:bodyPr>
          <a:lstStyle/>
          <a:p>
            <a:pPr marL="12700">
              <a:lnSpc>
                <a:spcPct val="100000"/>
              </a:lnSpc>
              <a:spcBef>
                <a:spcPts val="125"/>
              </a:spcBef>
            </a:pPr>
            <a:r>
              <a:rPr dirty="0" sz="4650" spc="165"/>
              <a:t>Mặc</a:t>
            </a:r>
            <a:r>
              <a:rPr dirty="0" sz="4650" spc="-229"/>
              <a:t> </a:t>
            </a:r>
            <a:r>
              <a:rPr dirty="0" sz="4650" spc="85"/>
              <a:t>hạn</a:t>
            </a:r>
            <a:r>
              <a:rPr dirty="0" sz="4650" spc="-225"/>
              <a:t> </a:t>
            </a:r>
            <a:r>
              <a:rPr dirty="0" sz="4650" spc="110"/>
              <a:t>chế</a:t>
            </a:r>
            <a:r>
              <a:rPr dirty="0" sz="4650" spc="-225"/>
              <a:t> </a:t>
            </a:r>
            <a:r>
              <a:rPr dirty="0" sz="4650" spc="110"/>
              <a:t>của</a:t>
            </a:r>
            <a:r>
              <a:rPr dirty="0" sz="4650" spc="-225"/>
              <a:t> </a:t>
            </a:r>
            <a:r>
              <a:rPr dirty="0" sz="4650" spc="165"/>
              <a:t>đề</a:t>
            </a:r>
            <a:r>
              <a:rPr dirty="0" sz="4650" spc="-225"/>
              <a:t> </a:t>
            </a:r>
            <a:r>
              <a:rPr dirty="0" sz="4650" spc="275"/>
              <a:t>tài</a:t>
            </a:r>
            <a:endParaRPr sz="4650"/>
          </a:p>
        </p:txBody>
      </p:sp>
      <p:sp>
        <p:nvSpPr>
          <p:cNvPr id="3" name="object 3"/>
          <p:cNvSpPr/>
          <p:nvPr/>
        </p:nvSpPr>
        <p:spPr>
          <a:xfrm>
            <a:off x="1034847" y="2265803"/>
            <a:ext cx="142875" cy="142875"/>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377252" y="2005548"/>
            <a:ext cx="14944725" cy="5069205"/>
          </a:xfrm>
          <a:prstGeom prst="rect">
            <a:avLst/>
          </a:prstGeom>
        </p:spPr>
        <p:txBody>
          <a:bodyPr wrap="square" lIns="0" tIns="15875" rIns="0" bIns="0" rtlCol="0" vert="horz">
            <a:spAutoFit/>
          </a:bodyPr>
          <a:lstStyle/>
          <a:p>
            <a:pPr marL="12700">
              <a:lnSpc>
                <a:spcPct val="100000"/>
              </a:lnSpc>
              <a:spcBef>
                <a:spcPts val="125"/>
              </a:spcBef>
            </a:pPr>
            <a:r>
              <a:rPr dirty="0" sz="3650" spc="15">
                <a:latin typeface="DejaVu Serif"/>
                <a:cs typeface="DejaVu Serif"/>
              </a:rPr>
              <a:t>Hệ </a:t>
            </a:r>
            <a:r>
              <a:rPr dirty="0" sz="3650" spc="10">
                <a:latin typeface="DejaVu Serif"/>
                <a:cs typeface="DejaVu Serif"/>
              </a:rPr>
              <a:t>thống chưa hoàn </a:t>
            </a:r>
            <a:r>
              <a:rPr dirty="0" sz="3650" spc="5">
                <a:latin typeface="DejaVu Serif"/>
                <a:cs typeface="DejaVu Serif"/>
              </a:rPr>
              <a:t>thiện </a:t>
            </a:r>
            <a:r>
              <a:rPr dirty="0" sz="3650" spc="10">
                <a:latin typeface="DejaVu Serif"/>
                <a:cs typeface="DejaVu Serif"/>
              </a:rPr>
              <a:t>một chức năng của </a:t>
            </a:r>
            <a:r>
              <a:rPr dirty="0" sz="3650" spc="5">
                <a:latin typeface="DejaVu Serif"/>
                <a:cs typeface="DejaVu Serif"/>
              </a:rPr>
              <a:t>người </a:t>
            </a:r>
            <a:r>
              <a:rPr dirty="0" sz="3650" spc="10">
                <a:latin typeface="DejaVu Serif"/>
                <a:cs typeface="DejaVu Serif"/>
              </a:rPr>
              <a:t>sử</a:t>
            </a:r>
            <a:r>
              <a:rPr dirty="0" sz="3650" spc="-55">
                <a:latin typeface="DejaVu Serif"/>
                <a:cs typeface="DejaVu Serif"/>
              </a:rPr>
              <a:t> </a:t>
            </a:r>
            <a:r>
              <a:rPr dirty="0" sz="3650" spc="10">
                <a:latin typeface="DejaVu Serif"/>
                <a:cs typeface="DejaVu Serif"/>
              </a:rPr>
              <a:t>dụng</a:t>
            </a:r>
            <a:endParaRPr sz="3650">
              <a:latin typeface="DejaVu Serif"/>
              <a:cs typeface="DejaVu Serif"/>
            </a:endParaRPr>
          </a:p>
          <a:p>
            <a:pPr marL="12700" marR="5080">
              <a:lnSpc>
                <a:spcPct val="116399"/>
              </a:lnSpc>
              <a:spcBef>
                <a:spcPts val="2190"/>
              </a:spcBef>
            </a:pPr>
            <a:r>
              <a:rPr dirty="0" sz="3650" spc="10">
                <a:latin typeface="DejaVu Serif"/>
                <a:cs typeface="DejaVu Serif"/>
              </a:rPr>
              <a:t>So sánh </a:t>
            </a:r>
            <a:r>
              <a:rPr dirty="0" sz="3650" spc="5">
                <a:latin typeface="DejaVu Serif"/>
                <a:cs typeface="DejaVu Serif"/>
              </a:rPr>
              <a:t>giữa </a:t>
            </a:r>
            <a:r>
              <a:rPr dirty="0" sz="3650" spc="10">
                <a:latin typeface="DejaVu Serif"/>
                <a:cs typeface="DejaVu Serif"/>
              </a:rPr>
              <a:t>các sản phẩm để khách hàng có thể đưa ra sự </a:t>
            </a:r>
            <a:r>
              <a:rPr dirty="0" sz="3650" spc="5">
                <a:latin typeface="DejaVu Serif"/>
                <a:cs typeface="DejaVu Serif"/>
              </a:rPr>
              <a:t>lựa  chọn.</a:t>
            </a:r>
            <a:endParaRPr sz="3650">
              <a:latin typeface="DejaVu Serif"/>
              <a:cs typeface="DejaVu Serif"/>
            </a:endParaRPr>
          </a:p>
          <a:p>
            <a:pPr marL="12700">
              <a:lnSpc>
                <a:spcPct val="100000"/>
              </a:lnSpc>
              <a:spcBef>
                <a:spcPts val="2910"/>
              </a:spcBef>
            </a:pPr>
            <a:r>
              <a:rPr dirty="0" sz="3650" spc="10">
                <a:latin typeface="DejaVu Serif"/>
                <a:cs typeface="DejaVu Serif"/>
              </a:rPr>
              <a:t>Tốc độ xử </a:t>
            </a:r>
            <a:r>
              <a:rPr dirty="0" sz="3650" spc="5">
                <a:latin typeface="DejaVu Serif"/>
                <a:cs typeface="DejaVu Serif"/>
              </a:rPr>
              <a:t>lý </a:t>
            </a:r>
            <a:r>
              <a:rPr dirty="0" sz="3650" spc="10">
                <a:latin typeface="DejaVu Serif"/>
                <a:cs typeface="DejaVu Serif"/>
              </a:rPr>
              <a:t>chưa cao do chưa </a:t>
            </a:r>
            <a:r>
              <a:rPr dirty="0" sz="3650" spc="5">
                <a:latin typeface="DejaVu Serif"/>
                <a:cs typeface="DejaVu Serif"/>
              </a:rPr>
              <a:t>tối </a:t>
            </a:r>
            <a:r>
              <a:rPr dirty="0" sz="3650" spc="10">
                <a:latin typeface="DejaVu Serif"/>
                <a:cs typeface="DejaVu Serif"/>
              </a:rPr>
              <a:t>ưu được </a:t>
            </a:r>
            <a:r>
              <a:rPr dirty="0" sz="3650" spc="5">
                <a:latin typeface="DejaVu Serif"/>
                <a:cs typeface="DejaVu Serif"/>
              </a:rPr>
              <a:t>lập</a:t>
            </a:r>
            <a:r>
              <a:rPr dirty="0" sz="3650" spc="-50">
                <a:latin typeface="DejaVu Serif"/>
                <a:cs typeface="DejaVu Serif"/>
              </a:rPr>
              <a:t> </a:t>
            </a:r>
            <a:r>
              <a:rPr dirty="0" sz="3650" spc="5">
                <a:latin typeface="DejaVu Serif"/>
                <a:cs typeface="DejaVu Serif"/>
              </a:rPr>
              <a:t>trình</a:t>
            </a:r>
            <a:endParaRPr sz="3650">
              <a:latin typeface="DejaVu Serif"/>
              <a:cs typeface="DejaVu Serif"/>
            </a:endParaRPr>
          </a:p>
          <a:p>
            <a:pPr>
              <a:lnSpc>
                <a:spcPct val="100000"/>
              </a:lnSpc>
              <a:spcBef>
                <a:spcPts val="15"/>
              </a:spcBef>
            </a:pPr>
            <a:endParaRPr sz="4650">
              <a:latin typeface="DejaVu Serif"/>
              <a:cs typeface="DejaVu Serif"/>
            </a:endParaRPr>
          </a:p>
          <a:p>
            <a:pPr marL="12700" marR="1102360">
              <a:lnSpc>
                <a:spcPct val="116399"/>
              </a:lnSpc>
            </a:pPr>
            <a:r>
              <a:rPr dirty="0" sz="3650" spc="10">
                <a:latin typeface="DejaVu Serif"/>
                <a:cs typeface="DejaVu Serif"/>
              </a:rPr>
              <a:t>Quản </a:t>
            </a:r>
            <a:r>
              <a:rPr dirty="0" sz="3650" spc="5">
                <a:latin typeface="DejaVu Serif"/>
                <a:cs typeface="DejaVu Serif"/>
              </a:rPr>
              <a:t>lý </a:t>
            </a:r>
            <a:r>
              <a:rPr dirty="0" sz="3650" spc="10">
                <a:latin typeface="DejaVu Serif"/>
                <a:cs typeface="DejaVu Serif"/>
              </a:rPr>
              <a:t>kho chưa </a:t>
            </a:r>
            <a:r>
              <a:rPr dirty="0" sz="3650" spc="5">
                <a:latin typeface="DejaVu Serif"/>
                <a:cs typeface="DejaVu Serif"/>
              </a:rPr>
              <a:t>tối </a:t>
            </a:r>
            <a:r>
              <a:rPr dirty="0" sz="3650" spc="10">
                <a:latin typeface="DejaVu Serif"/>
                <a:cs typeface="DejaVu Serif"/>
              </a:rPr>
              <a:t>ưu được các vấn đề </a:t>
            </a:r>
            <a:r>
              <a:rPr dirty="0" sz="3650" spc="5">
                <a:latin typeface="DejaVu Serif"/>
                <a:cs typeface="DejaVu Serif"/>
              </a:rPr>
              <a:t>với điều kiện liên  </a:t>
            </a:r>
            <a:r>
              <a:rPr dirty="0" sz="3650" spc="10">
                <a:latin typeface="DejaVu Serif"/>
                <a:cs typeface="DejaVu Serif"/>
              </a:rPr>
              <a:t>quan như </a:t>
            </a:r>
            <a:r>
              <a:rPr dirty="0" sz="3650" spc="5">
                <a:latin typeface="DejaVu Serif"/>
                <a:cs typeface="DejaVu Serif"/>
              </a:rPr>
              <a:t>thời gian </a:t>
            </a:r>
            <a:r>
              <a:rPr dirty="0" sz="3650" spc="10">
                <a:latin typeface="DejaVu Serif"/>
                <a:cs typeface="DejaVu Serif"/>
              </a:rPr>
              <a:t>hàng</a:t>
            </a:r>
            <a:r>
              <a:rPr dirty="0" sz="3650" spc="-10">
                <a:latin typeface="DejaVu Serif"/>
                <a:cs typeface="DejaVu Serif"/>
              </a:rPr>
              <a:t> </a:t>
            </a:r>
            <a:r>
              <a:rPr dirty="0" sz="3650" spc="5">
                <a:latin typeface="DejaVu Serif"/>
                <a:cs typeface="DejaVu Serif"/>
              </a:rPr>
              <a:t>tồn...</a:t>
            </a:r>
            <a:endParaRPr sz="3650">
              <a:latin typeface="DejaVu Serif"/>
              <a:cs typeface="DejaVu Serif"/>
            </a:endParaRPr>
          </a:p>
        </p:txBody>
      </p:sp>
      <p:sp>
        <p:nvSpPr>
          <p:cNvPr id="5" name="object 5"/>
          <p:cNvSpPr/>
          <p:nvPr/>
        </p:nvSpPr>
        <p:spPr>
          <a:xfrm>
            <a:off x="1034847" y="3191652"/>
            <a:ext cx="142875" cy="142875"/>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1034847" y="4765197"/>
            <a:ext cx="142875" cy="142875"/>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1034847" y="6101928"/>
            <a:ext cx="142875" cy="142875"/>
          </a:xfrm>
          <a:prstGeom prst="rect">
            <a:avLst/>
          </a:prstGeom>
          <a:blipFill>
            <a:blip r:embed="rId2" cstate="print"/>
            <a:stretch>
              <a:fillRect/>
            </a:stretch>
          </a:blipFill>
        </p:spPr>
        <p:txBody>
          <a:bodyPr wrap="square" lIns="0" tIns="0" rIns="0" bIns="0" rtlCol="0"/>
          <a:lstStyle/>
          <a:p/>
        </p:txBody>
      </p:sp>
      <p:grpSp>
        <p:nvGrpSpPr>
          <p:cNvPr id="8" name="object 8"/>
          <p:cNvGrpSpPr/>
          <p:nvPr/>
        </p:nvGrpSpPr>
        <p:grpSpPr>
          <a:xfrm>
            <a:off x="15935309" y="7181008"/>
            <a:ext cx="2348865" cy="3106420"/>
            <a:chOff x="15935309" y="7181008"/>
            <a:chExt cx="2348865" cy="3106420"/>
          </a:xfrm>
        </p:grpSpPr>
        <p:sp>
          <p:nvSpPr>
            <p:cNvPr id="9" name="object 9"/>
            <p:cNvSpPr/>
            <p:nvPr/>
          </p:nvSpPr>
          <p:spPr>
            <a:xfrm>
              <a:off x="16123387" y="7181011"/>
              <a:ext cx="2160905" cy="3106420"/>
            </a:xfrm>
            <a:custGeom>
              <a:avLst/>
              <a:gdLst/>
              <a:ahLst/>
              <a:cxnLst/>
              <a:rect l="l" t="t" r="r" b="b"/>
              <a:pathLst>
                <a:path w="2160905" h="3106420">
                  <a:moveTo>
                    <a:pt x="791387" y="3105988"/>
                  </a:moveTo>
                  <a:lnTo>
                    <a:pt x="787654" y="3078264"/>
                  </a:lnTo>
                  <a:lnTo>
                    <a:pt x="761720" y="3091561"/>
                  </a:lnTo>
                  <a:lnTo>
                    <a:pt x="763930" y="3105988"/>
                  </a:lnTo>
                  <a:lnTo>
                    <a:pt x="791387" y="3105988"/>
                  </a:lnTo>
                  <a:close/>
                </a:path>
                <a:path w="2160905" h="3106420">
                  <a:moveTo>
                    <a:pt x="2160359" y="739444"/>
                  </a:moveTo>
                  <a:lnTo>
                    <a:pt x="2158847" y="694029"/>
                  </a:lnTo>
                  <a:lnTo>
                    <a:pt x="2155088" y="646569"/>
                  </a:lnTo>
                  <a:lnTo>
                    <a:pt x="2149043" y="597560"/>
                  </a:lnTo>
                  <a:lnTo>
                    <a:pt x="2140737" y="547535"/>
                  </a:lnTo>
                  <a:lnTo>
                    <a:pt x="2130133" y="496976"/>
                  </a:lnTo>
                  <a:lnTo>
                    <a:pt x="2117229" y="446405"/>
                  </a:lnTo>
                  <a:lnTo>
                    <a:pt x="2102027" y="396328"/>
                  </a:lnTo>
                  <a:lnTo>
                    <a:pt x="2084501" y="347256"/>
                  </a:lnTo>
                  <a:lnTo>
                    <a:pt x="2064664" y="299694"/>
                  </a:lnTo>
                  <a:lnTo>
                    <a:pt x="2042490" y="254165"/>
                  </a:lnTo>
                  <a:lnTo>
                    <a:pt x="2017966" y="211150"/>
                  </a:lnTo>
                  <a:lnTo>
                    <a:pt x="1991093" y="171183"/>
                  </a:lnTo>
                  <a:lnTo>
                    <a:pt x="1961857" y="134772"/>
                  </a:lnTo>
                  <a:lnTo>
                    <a:pt x="1930247" y="102412"/>
                  </a:lnTo>
                  <a:lnTo>
                    <a:pt x="1896262" y="74625"/>
                  </a:lnTo>
                  <a:lnTo>
                    <a:pt x="1859876" y="51904"/>
                  </a:lnTo>
                  <a:lnTo>
                    <a:pt x="1821103" y="34772"/>
                  </a:lnTo>
                  <a:lnTo>
                    <a:pt x="1760562" y="16560"/>
                  </a:lnTo>
                  <a:lnTo>
                    <a:pt x="1702206" y="5143"/>
                  </a:lnTo>
                  <a:lnTo>
                    <a:pt x="1646351" y="0"/>
                  </a:lnTo>
                  <a:lnTo>
                    <a:pt x="1593342" y="622"/>
                  </a:lnTo>
                  <a:lnTo>
                    <a:pt x="1543532" y="6477"/>
                  </a:lnTo>
                  <a:lnTo>
                    <a:pt x="1497253" y="17043"/>
                  </a:lnTo>
                  <a:lnTo>
                    <a:pt x="1454835" y="31788"/>
                  </a:lnTo>
                  <a:lnTo>
                    <a:pt x="1416634" y="50203"/>
                  </a:lnTo>
                  <a:lnTo>
                    <a:pt x="1382991" y="71755"/>
                  </a:lnTo>
                  <a:lnTo>
                    <a:pt x="1330706" y="122199"/>
                  </a:lnTo>
                  <a:lnTo>
                    <a:pt x="1300695" y="178917"/>
                  </a:lnTo>
                  <a:lnTo>
                    <a:pt x="1294904" y="208330"/>
                  </a:lnTo>
                  <a:lnTo>
                    <a:pt x="1286065" y="251523"/>
                  </a:lnTo>
                  <a:lnTo>
                    <a:pt x="1268514" y="290182"/>
                  </a:lnTo>
                  <a:lnTo>
                    <a:pt x="1243723" y="325551"/>
                  </a:lnTo>
                  <a:lnTo>
                    <a:pt x="1213192" y="358838"/>
                  </a:lnTo>
                  <a:lnTo>
                    <a:pt x="1178369" y="391299"/>
                  </a:lnTo>
                  <a:lnTo>
                    <a:pt x="1140739" y="424154"/>
                  </a:lnTo>
                  <a:lnTo>
                    <a:pt x="1101775" y="458622"/>
                  </a:lnTo>
                  <a:lnTo>
                    <a:pt x="1062977" y="495960"/>
                  </a:lnTo>
                  <a:lnTo>
                    <a:pt x="1025791" y="537375"/>
                  </a:lnTo>
                  <a:lnTo>
                    <a:pt x="995362" y="604901"/>
                  </a:lnTo>
                  <a:lnTo>
                    <a:pt x="988314" y="649820"/>
                  </a:lnTo>
                  <a:lnTo>
                    <a:pt x="987018" y="700354"/>
                  </a:lnTo>
                  <a:lnTo>
                    <a:pt x="991755" y="755116"/>
                  </a:lnTo>
                  <a:lnTo>
                    <a:pt x="885088" y="916901"/>
                  </a:lnTo>
                  <a:lnTo>
                    <a:pt x="816127" y="1022324"/>
                  </a:lnTo>
                  <a:lnTo>
                    <a:pt x="754049" y="1118209"/>
                  </a:lnTo>
                  <a:lnTo>
                    <a:pt x="726973" y="1160526"/>
                  </a:lnTo>
                  <a:lnTo>
                    <a:pt x="703287" y="1198016"/>
                  </a:lnTo>
                  <a:lnTo>
                    <a:pt x="668274" y="1255242"/>
                  </a:lnTo>
                  <a:lnTo>
                    <a:pt x="635368" y="1329804"/>
                  </a:lnTo>
                  <a:lnTo>
                    <a:pt x="630199" y="1377505"/>
                  </a:lnTo>
                  <a:lnTo>
                    <a:pt x="639965" y="1417027"/>
                  </a:lnTo>
                  <a:lnTo>
                    <a:pt x="662076" y="1448930"/>
                  </a:lnTo>
                  <a:lnTo>
                    <a:pt x="693928" y="1473796"/>
                  </a:lnTo>
                  <a:lnTo>
                    <a:pt x="704748" y="1480540"/>
                  </a:lnTo>
                  <a:lnTo>
                    <a:pt x="736854" y="1501533"/>
                  </a:lnTo>
                  <a:lnTo>
                    <a:pt x="757313" y="1515198"/>
                  </a:lnTo>
                  <a:lnTo>
                    <a:pt x="0" y="2693238"/>
                  </a:lnTo>
                  <a:lnTo>
                    <a:pt x="4991" y="2696476"/>
                  </a:lnTo>
                  <a:lnTo>
                    <a:pt x="762266" y="1518526"/>
                  </a:lnTo>
                  <a:lnTo>
                    <a:pt x="931748" y="1633562"/>
                  </a:lnTo>
                  <a:lnTo>
                    <a:pt x="414515" y="2838945"/>
                  </a:lnTo>
                  <a:lnTo>
                    <a:pt x="420001" y="2841294"/>
                  </a:lnTo>
                  <a:lnTo>
                    <a:pt x="936790" y="1636991"/>
                  </a:lnTo>
                  <a:lnTo>
                    <a:pt x="1037247" y="1704784"/>
                  </a:lnTo>
                  <a:lnTo>
                    <a:pt x="1081722" y="1734299"/>
                  </a:lnTo>
                  <a:lnTo>
                    <a:pt x="1119555" y="1758848"/>
                  </a:lnTo>
                  <a:lnTo>
                    <a:pt x="981176" y="2929674"/>
                  </a:lnTo>
                  <a:lnTo>
                    <a:pt x="987082" y="2930385"/>
                  </a:lnTo>
                  <a:lnTo>
                    <a:pt x="1125143" y="1762391"/>
                  </a:lnTo>
                  <a:lnTo>
                    <a:pt x="1150797" y="1778165"/>
                  </a:lnTo>
                  <a:lnTo>
                    <a:pt x="1157325" y="1781937"/>
                  </a:lnTo>
                  <a:lnTo>
                    <a:pt x="1202220" y="1802930"/>
                  </a:lnTo>
                  <a:lnTo>
                    <a:pt x="1241399" y="1812340"/>
                  </a:lnTo>
                  <a:lnTo>
                    <a:pt x="1274889" y="1810042"/>
                  </a:lnTo>
                  <a:lnTo>
                    <a:pt x="1302677" y="1795856"/>
                  </a:lnTo>
                  <a:lnTo>
                    <a:pt x="1382090" y="2791917"/>
                  </a:lnTo>
                  <a:lnTo>
                    <a:pt x="1388084" y="2791472"/>
                  </a:lnTo>
                  <a:lnTo>
                    <a:pt x="1308315" y="1790865"/>
                  </a:lnTo>
                  <a:lnTo>
                    <a:pt x="1311998" y="1787296"/>
                  </a:lnTo>
                  <a:lnTo>
                    <a:pt x="1315516" y="1783384"/>
                  </a:lnTo>
                  <a:lnTo>
                    <a:pt x="1709191" y="1244028"/>
                  </a:lnTo>
                  <a:lnTo>
                    <a:pt x="1775066" y="1235811"/>
                  </a:lnTo>
                  <a:lnTo>
                    <a:pt x="1833689" y="1223378"/>
                  </a:lnTo>
                  <a:lnTo>
                    <a:pt x="1885556" y="1206995"/>
                  </a:lnTo>
                  <a:lnTo>
                    <a:pt x="1931174" y="1186954"/>
                  </a:lnTo>
                  <a:lnTo>
                    <a:pt x="1971040" y="1163574"/>
                  </a:lnTo>
                  <a:lnTo>
                    <a:pt x="2005672" y="1137107"/>
                  </a:lnTo>
                  <a:lnTo>
                    <a:pt x="2035568" y="1107871"/>
                  </a:lnTo>
                  <a:lnTo>
                    <a:pt x="2061248" y="1076147"/>
                  </a:lnTo>
                  <a:lnTo>
                    <a:pt x="2083206" y="1042238"/>
                  </a:lnTo>
                  <a:lnTo>
                    <a:pt x="2101951" y="1006411"/>
                  </a:lnTo>
                  <a:lnTo>
                    <a:pt x="2117991" y="968971"/>
                  </a:lnTo>
                  <a:lnTo>
                    <a:pt x="2131847" y="930224"/>
                  </a:lnTo>
                  <a:lnTo>
                    <a:pt x="2144001" y="890435"/>
                  </a:lnTo>
                  <a:lnTo>
                    <a:pt x="2156637" y="822096"/>
                  </a:lnTo>
                  <a:lnTo>
                    <a:pt x="2159622" y="782307"/>
                  </a:lnTo>
                  <a:lnTo>
                    <a:pt x="2160359" y="739444"/>
                  </a:lnTo>
                  <a:close/>
                </a:path>
              </a:pathLst>
            </a:custGeom>
            <a:solidFill>
              <a:srgbClr val="2E3758"/>
            </a:solidFill>
          </p:spPr>
          <p:txBody>
            <a:bodyPr wrap="square" lIns="0" tIns="0" rIns="0" bIns="0" rtlCol="0"/>
            <a:lstStyle/>
            <a:p/>
          </p:txBody>
        </p:sp>
        <p:sp>
          <p:nvSpPr>
            <p:cNvPr id="10" name="object 10"/>
            <p:cNvSpPr/>
            <p:nvPr/>
          </p:nvSpPr>
          <p:spPr>
            <a:xfrm>
              <a:off x="15935309" y="7945189"/>
              <a:ext cx="1753870" cy="2341880"/>
            </a:xfrm>
            <a:custGeom>
              <a:avLst/>
              <a:gdLst/>
              <a:ahLst/>
              <a:cxnLst/>
              <a:rect l="l" t="t" r="r" b="b"/>
              <a:pathLst>
                <a:path w="1753869" h="2341879">
                  <a:moveTo>
                    <a:pt x="1413874" y="771193"/>
                  </a:moveTo>
                  <a:lnTo>
                    <a:pt x="1360402" y="673707"/>
                  </a:lnTo>
                  <a:lnTo>
                    <a:pt x="1336812" y="489253"/>
                  </a:lnTo>
                  <a:lnTo>
                    <a:pt x="984377" y="453667"/>
                  </a:lnTo>
                  <a:lnTo>
                    <a:pt x="1081973" y="303541"/>
                  </a:lnTo>
                  <a:lnTo>
                    <a:pt x="1082738" y="302279"/>
                  </a:lnTo>
                  <a:lnTo>
                    <a:pt x="1083593" y="301019"/>
                  </a:lnTo>
                  <a:lnTo>
                    <a:pt x="1084449" y="299847"/>
                  </a:lnTo>
                  <a:lnTo>
                    <a:pt x="1293861" y="19177"/>
                  </a:lnTo>
                  <a:lnTo>
                    <a:pt x="1308385" y="6172"/>
                  </a:lnTo>
                  <a:lnTo>
                    <a:pt x="1326151" y="0"/>
                  </a:lnTo>
                  <a:lnTo>
                    <a:pt x="1344934" y="972"/>
                  </a:lnTo>
                  <a:lnTo>
                    <a:pt x="1362511" y="9403"/>
                  </a:lnTo>
                  <a:lnTo>
                    <a:pt x="1734802" y="291109"/>
                  </a:lnTo>
                  <a:lnTo>
                    <a:pt x="1747843" y="305974"/>
                  </a:lnTo>
                  <a:lnTo>
                    <a:pt x="1753825" y="324087"/>
                  </a:lnTo>
                  <a:lnTo>
                    <a:pt x="1752456" y="343120"/>
                  </a:lnTo>
                  <a:lnTo>
                    <a:pt x="1743445" y="360746"/>
                  </a:lnTo>
                  <a:lnTo>
                    <a:pt x="1413874" y="771193"/>
                  </a:lnTo>
                  <a:close/>
                </a:path>
                <a:path w="1753869" h="2341879">
                  <a:moveTo>
                    <a:pt x="1430980" y="2341810"/>
                  </a:moveTo>
                  <a:lnTo>
                    <a:pt x="479652" y="2341810"/>
                  </a:lnTo>
                  <a:lnTo>
                    <a:pt x="313273" y="2251684"/>
                  </a:lnTo>
                  <a:lnTo>
                    <a:pt x="0" y="1924229"/>
                  </a:lnTo>
                  <a:lnTo>
                    <a:pt x="321648" y="1289992"/>
                  </a:lnTo>
                  <a:lnTo>
                    <a:pt x="519080" y="950918"/>
                  </a:lnTo>
                  <a:lnTo>
                    <a:pt x="673490" y="792110"/>
                  </a:lnTo>
                  <a:lnTo>
                    <a:pt x="866073" y="698673"/>
                  </a:lnTo>
                  <a:lnTo>
                    <a:pt x="871115" y="702536"/>
                  </a:lnTo>
                  <a:lnTo>
                    <a:pt x="876383" y="706237"/>
                  </a:lnTo>
                  <a:lnTo>
                    <a:pt x="882010" y="709616"/>
                  </a:lnTo>
                  <a:lnTo>
                    <a:pt x="892837" y="716355"/>
                  </a:lnTo>
                  <a:lnTo>
                    <a:pt x="907286" y="725701"/>
                  </a:lnTo>
                  <a:lnTo>
                    <a:pt x="945393" y="751013"/>
                  </a:lnTo>
                  <a:lnTo>
                    <a:pt x="188079" y="1929049"/>
                  </a:lnTo>
                  <a:lnTo>
                    <a:pt x="193076" y="1932289"/>
                  </a:lnTo>
                  <a:lnTo>
                    <a:pt x="663727" y="1932289"/>
                  </a:lnTo>
                  <a:lnTo>
                    <a:pt x="602592" y="2074759"/>
                  </a:lnTo>
                  <a:lnTo>
                    <a:pt x="608083" y="2077111"/>
                  </a:lnTo>
                  <a:lnTo>
                    <a:pt x="1179706" y="2077111"/>
                  </a:lnTo>
                  <a:lnTo>
                    <a:pt x="1169261" y="2165487"/>
                  </a:lnTo>
                  <a:lnTo>
                    <a:pt x="1175161" y="2166202"/>
                  </a:lnTo>
                  <a:lnTo>
                    <a:pt x="1637787" y="2166202"/>
                  </a:lnTo>
                  <a:lnTo>
                    <a:pt x="1644405" y="2310170"/>
                  </a:lnTo>
                  <a:lnTo>
                    <a:pt x="1430980" y="2341810"/>
                  </a:lnTo>
                  <a:close/>
                </a:path>
                <a:path w="1753869" h="2341879">
                  <a:moveTo>
                    <a:pt x="663727" y="1932289"/>
                  </a:moveTo>
                  <a:lnTo>
                    <a:pt x="193076" y="1932289"/>
                  </a:lnTo>
                  <a:lnTo>
                    <a:pt x="950344" y="754346"/>
                  </a:lnTo>
                  <a:lnTo>
                    <a:pt x="1119832" y="869382"/>
                  </a:lnTo>
                  <a:lnTo>
                    <a:pt x="663727" y="1932289"/>
                  </a:lnTo>
                  <a:close/>
                </a:path>
                <a:path w="1753869" h="2341879">
                  <a:moveTo>
                    <a:pt x="1179706" y="2077111"/>
                  </a:moveTo>
                  <a:lnTo>
                    <a:pt x="608083" y="2077111"/>
                  </a:lnTo>
                  <a:lnTo>
                    <a:pt x="1124874" y="872807"/>
                  </a:lnTo>
                  <a:lnTo>
                    <a:pt x="1225324" y="940603"/>
                  </a:lnTo>
                  <a:lnTo>
                    <a:pt x="1269800" y="970110"/>
                  </a:lnTo>
                  <a:lnTo>
                    <a:pt x="1307644" y="994658"/>
                  </a:lnTo>
                  <a:lnTo>
                    <a:pt x="1179706" y="2077111"/>
                  </a:lnTo>
                  <a:close/>
                </a:path>
                <a:path w="1753869" h="2341879">
                  <a:moveTo>
                    <a:pt x="1637787" y="2166202"/>
                  </a:moveTo>
                  <a:lnTo>
                    <a:pt x="1175161" y="2166202"/>
                  </a:lnTo>
                  <a:lnTo>
                    <a:pt x="1313222" y="998209"/>
                  </a:lnTo>
                  <a:lnTo>
                    <a:pt x="1322698" y="1004148"/>
                  </a:lnTo>
                  <a:lnTo>
                    <a:pt x="1331277" y="1009422"/>
                  </a:lnTo>
                  <a:lnTo>
                    <a:pt x="1338876" y="1013976"/>
                  </a:lnTo>
                  <a:lnTo>
                    <a:pt x="1345409" y="1017755"/>
                  </a:lnTo>
                  <a:lnTo>
                    <a:pt x="1390300" y="1038743"/>
                  </a:lnTo>
                  <a:lnTo>
                    <a:pt x="1429487" y="1048160"/>
                  </a:lnTo>
                  <a:lnTo>
                    <a:pt x="1492079" y="1048160"/>
                  </a:lnTo>
                  <a:lnTo>
                    <a:pt x="1570178" y="2027734"/>
                  </a:lnTo>
                  <a:lnTo>
                    <a:pt x="1631421" y="2027734"/>
                  </a:lnTo>
                  <a:lnTo>
                    <a:pt x="1637787" y="2166202"/>
                  </a:lnTo>
                  <a:close/>
                </a:path>
                <a:path w="1753869" h="2341879">
                  <a:moveTo>
                    <a:pt x="1631421" y="2027734"/>
                  </a:moveTo>
                  <a:lnTo>
                    <a:pt x="1570178" y="2027734"/>
                  </a:lnTo>
                  <a:lnTo>
                    <a:pt x="1576170" y="2027284"/>
                  </a:lnTo>
                  <a:lnTo>
                    <a:pt x="1496400" y="1026680"/>
                  </a:lnTo>
                  <a:lnTo>
                    <a:pt x="1500087" y="1023117"/>
                  </a:lnTo>
                  <a:lnTo>
                    <a:pt x="1503602" y="1019196"/>
                  </a:lnTo>
                  <a:lnTo>
                    <a:pt x="1506887" y="1014745"/>
                  </a:lnTo>
                  <a:lnTo>
                    <a:pt x="1508373" y="1012762"/>
                  </a:lnTo>
                  <a:lnTo>
                    <a:pt x="1510978" y="1009106"/>
                  </a:lnTo>
                  <a:lnTo>
                    <a:pt x="1514585" y="1004252"/>
                  </a:lnTo>
                  <a:lnTo>
                    <a:pt x="1545290" y="1032840"/>
                  </a:lnTo>
                  <a:lnTo>
                    <a:pt x="1568246" y="1055069"/>
                  </a:lnTo>
                  <a:lnTo>
                    <a:pt x="1582626" y="1069477"/>
                  </a:lnTo>
                  <a:lnTo>
                    <a:pt x="1587602" y="1074604"/>
                  </a:lnTo>
                  <a:lnTo>
                    <a:pt x="1631421" y="2027734"/>
                  </a:lnTo>
                  <a:close/>
                </a:path>
                <a:path w="1753869" h="2341879">
                  <a:moveTo>
                    <a:pt x="1492079" y="1048160"/>
                  </a:moveTo>
                  <a:lnTo>
                    <a:pt x="1429487" y="1048160"/>
                  </a:lnTo>
                  <a:lnTo>
                    <a:pt x="1462974" y="1045854"/>
                  </a:lnTo>
                  <a:lnTo>
                    <a:pt x="1490764" y="1031673"/>
                  </a:lnTo>
                  <a:lnTo>
                    <a:pt x="1492079" y="1048160"/>
                  </a:lnTo>
                  <a:close/>
                </a:path>
              </a:pathLst>
            </a:custGeom>
            <a:solidFill>
              <a:srgbClr val="F7F5E9"/>
            </a:solidFill>
          </p:spPr>
          <p:txBody>
            <a:bodyPr wrap="square" lIns="0" tIns="0" rIns="0" bIns="0" rtlCol="0"/>
            <a:lstStyle/>
            <a:p/>
          </p:txBody>
        </p:sp>
        <p:sp>
          <p:nvSpPr>
            <p:cNvPr id="11" name="object 11"/>
            <p:cNvSpPr/>
            <p:nvPr/>
          </p:nvSpPr>
          <p:spPr>
            <a:xfrm>
              <a:off x="16356889" y="7628051"/>
              <a:ext cx="1740535" cy="1524635"/>
            </a:xfrm>
            <a:custGeom>
              <a:avLst/>
              <a:gdLst/>
              <a:ahLst/>
              <a:cxnLst/>
              <a:rect l="l" t="t" r="r" b="b"/>
              <a:pathLst>
                <a:path w="1740534" h="1524634">
                  <a:moveTo>
                    <a:pt x="1432115" y="329704"/>
                  </a:moveTo>
                  <a:lnTo>
                    <a:pt x="1414195" y="218986"/>
                  </a:lnTo>
                  <a:lnTo>
                    <a:pt x="1198918" y="114300"/>
                  </a:lnTo>
                  <a:lnTo>
                    <a:pt x="1172273" y="137998"/>
                  </a:lnTo>
                  <a:lnTo>
                    <a:pt x="1149985" y="146596"/>
                  </a:lnTo>
                  <a:lnTo>
                    <a:pt x="1120000" y="140741"/>
                  </a:lnTo>
                  <a:lnTo>
                    <a:pt x="1070267" y="121056"/>
                  </a:lnTo>
                  <a:lnTo>
                    <a:pt x="1078814" y="245198"/>
                  </a:lnTo>
                  <a:lnTo>
                    <a:pt x="1130947" y="247878"/>
                  </a:lnTo>
                  <a:lnTo>
                    <a:pt x="1172591" y="239674"/>
                  </a:lnTo>
                  <a:lnTo>
                    <a:pt x="1210576" y="222986"/>
                  </a:lnTo>
                  <a:lnTo>
                    <a:pt x="1219860" y="216814"/>
                  </a:lnTo>
                  <a:lnTo>
                    <a:pt x="1219860" y="227939"/>
                  </a:lnTo>
                  <a:lnTo>
                    <a:pt x="1220889" y="247650"/>
                  </a:lnTo>
                  <a:lnTo>
                    <a:pt x="1227594" y="289763"/>
                  </a:lnTo>
                  <a:lnTo>
                    <a:pt x="1245374" y="331647"/>
                  </a:lnTo>
                  <a:lnTo>
                    <a:pt x="1279639" y="350647"/>
                  </a:lnTo>
                  <a:lnTo>
                    <a:pt x="1344142" y="344246"/>
                  </a:lnTo>
                  <a:lnTo>
                    <a:pt x="1376807" y="337820"/>
                  </a:lnTo>
                  <a:lnTo>
                    <a:pt x="1404162" y="331254"/>
                  </a:lnTo>
                  <a:lnTo>
                    <a:pt x="1423060" y="326123"/>
                  </a:lnTo>
                  <a:lnTo>
                    <a:pt x="1430350" y="323977"/>
                  </a:lnTo>
                  <a:lnTo>
                    <a:pt x="1432115" y="329704"/>
                  </a:lnTo>
                  <a:close/>
                </a:path>
                <a:path w="1740534" h="1524634">
                  <a:moveTo>
                    <a:pt x="1472971" y="695680"/>
                  </a:moveTo>
                  <a:lnTo>
                    <a:pt x="1333436" y="597941"/>
                  </a:lnTo>
                  <a:lnTo>
                    <a:pt x="1301559" y="623887"/>
                  </a:lnTo>
                  <a:lnTo>
                    <a:pt x="1451063" y="719607"/>
                  </a:lnTo>
                  <a:lnTo>
                    <a:pt x="1472971" y="695680"/>
                  </a:lnTo>
                  <a:close/>
                </a:path>
                <a:path w="1740534" h="1524634">
                  <a:moveTo>
                    <a:pt x="1520786" y="389928"/>
                  </a:moveTo>
                  <a:lnTo>
                    <a:pt x="1432115" y="329704"/>
                  </a:lnTo>
                  <a:lnTo>
                    <a:pt x="1433906" y="335419"/>
                  </a:lnTo>
                  <a:lnTo>
                    <a:pt x="1417561" y="340118"/>
                  </a:lnTo>
                  <a:lnTo>
                    <a:pt x="1380147" y="349402"/>
                  </a:lnTo>
                  <a:lnTo>
                    <a:pt x="1331061" y="358495"/>
                  </a:lnTo>
                  <a:lnTo>
                    <a:pt x="1279639" y="362585"/>
                  </a:lnTo>
                  <a:lnTo>
                    <a:pt x="1243317" y="347586"/>
                  </a:lnTo>
                  <a:lnTo>
                    <a:pt x="1221955" y="312216"/>
                  </a:lnTo>
                  <a:lnTo>
                    <a:pt x="1211567" y="270929"/>
                  </a:lnTo>
                  <a:lnTo>
                    <a:pt x="1208201" y="238175"/>
                  </a:lnTo>
                  <a:lnTo>
                    <a:pt x="1188618" y="247027"/>
                  </a:lnTo>
                  <a:lnTo>
                    <a:pt x="1159687" y="255803"/>
                  </a:lnTo>
                  <a:lnTo>
                    <a:pt x="1122883" y="260629"/>
                  </a:lnTo>
                  <a:lnTo>
                    <a:pt x="1079677" y="257632"/>
                  </a:lnTo>
                  <a:lnTo>
                    <a:pt x="1088847" y="391591"/>
                  </a:lnTo>
                  <a:lnTo>
                    <a:pt x="1097229" y="420370"/>
                  </a:lnTo>
                  <a:lnTo>
                    <a:pt x="1115936" y="442264"/>
                  </a:lnTo>
                  <a:lnTo>
                    <a:pt x="1141831" y="454850"/>
                  </a:lnTo>
                  <a:lnTo>
                    <a:pt x="1171778" y="455688"/>
                  </a:lnTo>
                  <a:lnTo>
                    <a:pt x="1520786" y="389928"/>
                  </a:lnTo>
                  <a:close/>
                </a:path>
                <a:path w="1740534" h="1524634">
                  <a:moveTo>
                    <a:pt x="1601228" y="423037"/>
                  </a:moveTo>
                  <a:lnTo>
                    <a:pt x="1589887" y="413397"/>
                  </a:lnTo>
                  <a:lnTo>
                    <a:pt x="1542135" y="424370"/>
                  </a:lnTo>
                  <a:lnTo>
                    <a:pt x="1487360" y="436562"/>
                  </a:lnTo>
                  <a:lnTo>
                    <a:pt x="1435481" y="447421"/>
                  </a:lnTo>
                  <a:lnTo>
                    <a:pt x="1396415" y="454431"/>
                  </a:lnTo>
                  <a:lnTo>
                    <a:pt x="1373098" y="458317"/>
                  </a:lnTo>
                  <a:lnTo>
                    <a:pt x="1346238" y="463613"/>
                  </a:lnTo>
                  <a:lnTo>
                    <a:pt x="1228750" y="489178"/>
                  </a:lnTo>
                  <a:lnTo>
                    <a:pt x="1202131" y="494449"/>
                  </a:lnTo>
                  <a:lnTo>
                    <a:pt x="1178039" y="498436"/>
                  </a:lnTo>
                  <a:lnTo>
                    <a:pt x="1047165" y="399427"/>
                  </a:lnTo>
                  <a:lnTo>
                    <a:pt x="1046861" y="380771"/>
                  </a:lnTo>
                  <a:lnTo>
                    <a:pt x="1045959" y="358203"/>
                  </a:lnTo>
                  <a:lnTo>
                    <a:pt x="1043965" y="330911"/>
                  </a:lnTo>
                  <a:lnTo>
                    <a:pt x="1040409" y="298030"/>
                  </a:lnTo>
                  <a:lnTo>
                    <a:pt x="1035113" y="252666"/>
                  </a:lnTo>
                  <a:lnTo>
                    <a:pt x="1029309" y="198805"/>
                  </a:lnTo>
                  <a:lnTo>
                    <a:pt x="1018044" y="86804"/>
                  </a:lnTo>
                  <a:lnTo>
                    <a:pt x="1013447" y="39306"/>
                  </a:lnTo>
                  <a:lnTo>
                    <a:pt x="1009408" y="37096"/>
                  </a:lnTo>
                  <a:lnTo>
                    <a:pt x="1005217" y="35293"/>
                  </a:lnTo>
                  <a:lnTo>
                    <a:pt x="1000950" y="33947"/>
                  </a:lnTo>
                  <a:lnTo>
                    <a:pt x="1011059" y="137591"/>
                  </a:lnTo>
                  <a:lnTo>
                    <a:pt x="1017054" y="196545"/>
                  </a:lnTo>
                  <a:lnTo>
                    <a:pt x="1023048" y="252463"/>
                  </a:lnTo>
                  <a:lnTo>
                    <a:pt x="1028534" y="299516"/>
                  </a:lnTo>
                  <a:lnTo>
                    <a:pt x="1032154" y="333082"/>
                  </a:lnTo>
                  <a:lnTo>
                    <a:pt x="1034122" y="360565"/>
                  </a:lnTo>
                  <a:lnTo>
                    <a:pt x="1034961" y="383273"/>
                  </a:lnTo>
                  <a:lnTo>
                    <a:pt x="1035240" y="405460"/>
                  </a:lnTo>
                  <a:lnTo>
                    <a:pt x="1174750" y="510997"/>
                  </a:lnTo>
                  <a:lnTo>
                    <a:pt x="1180820" y="510146"/>
                  </a:lnTo>
                  <a:lnTo>
                    <a:pt x="1204137" y="506234"/>
                  </a:lnTo>
                  <a:lnTo>
                    <a:pt x="1230985" y="500926"/>
                  </a:lnTo>
                  <a:lnTo>
                    <a:pt x="1348447" y="475348"/>
                  </a:lnTo>
                  <a:lnTo>
                    <a:pt x="1375054" y="470077"/>
                  </a:lnTo>
                  <a:lnTo>
                    <a:pt x="1398066" y="466229"/>
                  </a:lnTo>
                  <a:lnTo>
                    <a:pt x="1440357" y="458647"/>
                  </a:lnTo>
                  <a:lnTo>
                    <a:pt x="1495983" y="446938"/>
                  </a:lnTo>
                  <a:lnTo>
                    <a:pt x="1553451" y="434086"/>
                  </a:lnTo>
                  <a:lnTo>
                    <a:pt x="1601228" y="423037"/>
                  </a:lnTo>
                  <a:close/>
                </a:path>
                <a:path w="1740534" h="1524634">
                  <a:moveTo>
                    <a:pt x="1740230" y="714197"/>
                  </a:moveTo>
                  <a:lnTo>
                    <a:pt x="1737512" y="653491"/>
                  </a:lnTo>
                  <a:lnTo>
                    <a:pt x="1725841" y="601967"/>
                  </a:lnTo>
                  <a:lnTo>
                    <a:pt x="1708099" y="559295"/>
                  </a:lnTo>
                  <a:lnTo>
                    <a:pt x="1687182" y="525145"/>
                  </a:lnTo>
                  <a:lnTo>
                    <a:pt x="1665973" y="499198"/>
                  </a:lnTo>
                  <a:lnTo>
                    <a:pt x="1667116" y="513016"/>
                  </a:lnTo>
                  <a:lnTo>
                    <a:pt x="1665541" y="526834"/>
                  </a:lnTo>
                  <a:lnTo>
                    <a:pt x="1661147" y="540232"/>
                  </a:lnTo>
                  <a:lnTo>
                    <a:pt x="1653857" y="552805"/>
                  </a:lnTo>
                  <a:lnTo>
                    <a:pt x="1108570" y="1300035"/>
                  </a:lnTo>
                  <a:lnTo>
                    <a:pt x="940206" y="988009"/>
                  </a:lnTo>
                  <a:lnTo>
                    <a:pt x="932510" y="794867"/>
                  </a:lnTo>
                  <a:lnTo>
                    <a:pt x="808202" y="778814"/>
                  </a:lnTo>
                  <a:lnTo>
                    <a:pt x="729208" y="769162"/>
                  </a:lnTo>
                  <a:lnTo>
                    <a:pt x="661746" y="762012"/>
                  </a:lnTo>
                  <a:lnTo>
                    <a:pt x="473925" y="744334"/>
                  </a:lnTo>
                  <a:lnTo>
                    <a:pt x="520420" y="671334"/>
                  </a:lnTo>
                  <a:lnTo>
                    <a:pt x="576173" y="585177"/>
                  </a:lnTo>
                  <a:lnTo>
                    <a:pt x="670013" y="441807"/>
                  </a:lnTo>
                  <a:lnTo>
                    <a:pt x="921791" y="61912"/>
                  </a:lnTo>
                  <a:lnTo>
                    <a:pt x="946734" y="39166"/>
                  </a:lnTo>
                  <a:lnTo>
                    <a:pt x="905294" y="19037"/>
                  </a:lnTo>
                  <a:lnTo>
                    <a:pt x="860945" y="6134"/>
                  </a:lnTo>
                  <a:lnTo>
                    <a:pt x="814451" y="0"/>
                  </a:lnTo>
                  <a:lnTo>
                    <a:pt x="766546" y="165"/>
                  </a:lnTo>
                  <a:lnTo>
                    <a:pt x="717969" y="6159"/>
                  </a:lnTo>
                  <a:lnTo>
                    <a:pt x="669480" y="17513"/>
                  </a:lnTo>
                  <a:lnTo>
                    <a:pt x="621817" y="33743"/>
                  </a:lnTo>
                  <a:lnTo>
                    <a:pt x="575741" y="54406"/>
                  </a:lnTo>
                  <a:lnTo>
                    <a:pt x="531990" y="79019"/>
                  </a:lnTo>
                  <a:lnTo>
                    <a:pt x="491299" y="107111"/>
                  </a:lnTo>
                  <a:lnTo>
                    <a:pt x="454431" y="138214"/>
                  </a:lnTo>
                  <a:lnTo>
                    <a:pt x="398653" y="190969"/>
                  </a:lnTo>
                  <a:lnTo>
                    <a:pt x="365887" y="222694"/>
                  </a:lnTo>
                  <a:lnTo>
                    <a:pt x="330873" y="257416"/>
                  </a:lnTo>
                  <a:lnTo>
                    <a:pt x="294309" y="294678"/>
                  </a:lnTo>
                  <a:lnTo>
                    <a:pt x="256946" y="334060"/>
                  </a:lnTo>
                  <a:lnTo>
                    <a:pt x="219506" y="375132"/>
                  </a:lnTo>
                  <a:lnTo>
                    <a:pt x="182740" y="417436"/>
                  </a:lnTo>
                  <a:lnTo>
                    <a:pt x="147345" y="460565"/>
                  </a:lnTo>
                  <a:lnTo>
                    <a:pt x="114084" y="504063"/>
                  </a:lnTo>
                  <a:lnTo>
                    <a:pt x="83667" y="547497"/>
                  </a:lnTo>
                  <a:lnTo>
                    <a:pt x="56845" y="590435"/>
                  </a:lnTo>
                  <a:lnTo>
                    <a:pt x="34328" y="632434"/>
                  </a:lnTo>
                  <a:lnTo>
                    <a:pt x="16865" y="673087"/>
                  </a:lnTo>
                  <a:lnTo>
                    <a:pt x="5168" y="711923"/>
                  </a:lnTo>
                  <a:lnTo>
                    <a:pt x="0" y="748525"/>
                  </a:lnTo>
                  <a:lnTo>
                    <a:pt x="1308" y="807605"/>
                  </a:lnTo>
                  <a:lnTo>
                    <a:pt x="10731" y="859294"/>
                  </a:lnTo>
                  <a:lnTo>
                    <a:pt x="27546" y="903757"/>
                  </a:lnTo>
                  <a:lnTo>
                    <a:pt x="51015" y="941133"/>
                  </a:lnTo>
                  <a:lnTo>
                    <a:pt x="80378" y="971550"/>
                  </a:lnTo>
                  <a:lnTo>
                    <a:pt x="114922" y="995184"/>
                  </a:lnTo>
                  <a:lnTo>
                    <a:pt x="153885" y="1012164"/>
                  </a:lnTo>
                  <a:lnTo>
                    <a:pt x="196532" y="1022642"/>
                  </a:lnTo>
                  <a:lnTo>
                    <a:pt x="242138" y="1026756"/>
                  </a:lnTo>
                  <a:lnTo>
                    <a:pt x="291299" y="1027315"/>
                  </a:lnTo>
                  <a:lnTo>
                    <a:pt x="345630" y="1027201"/>
                  </a:lnTo>
                  <a:lnTo>
                    <a:pt x="402348" y="1026566"/>
                  </a:lnTo>
                  <a:lnTo>
                    <a:pt x="458673" y="1025588"/>
                  </a:lnTo>
                  <a:lnTo>
                    <a:pt x="458177" y="1025271"/>
                  </a:lnTo>
                  <a:lnTo>
                    <a:pt x="655751" y="1030732"/>
                  </a:lnTo>
                  <a:lnTo>
                    <a:pt x="770902" y="1235722"/>
                  </a:lnTo>
                  <a:lnTo>
                    <a:pt x="768197" y="1233868"/>
                  </a:lnTo>
                  <a:lnTo>
                    <a:pt x="778065" y="1248410"/>
                  </a:lnTo>
                  <a:lnTo>
                    <a:pt x="809256" y="1304010"/>
                  </a:lnTo>
                  <a:lnTo>
                    <a:pt x="823887" y="1313370"/>
                  </a:lnTo>
                  <a:lnTo>
                    <a:pt x="861707" y="1362875"/>
                  </a:lnTo>
                  <a:lnTo>
                    <a:pt x="899566" y="1407883"/>
                  </a:lnTo>
                  <a:lnTo>
                    <a:pt x="936548" y="1446161"/>
                  </a:lnTo>
                  <a:lnTo>
                    <a:pt x="971677" y="1475486"/>
                  </a:lnTo>
                  <a:lnTo>
                    <a:pt x="1007478" y="1496504"/>
                  </a:lnTo>
                  <a:lnTo>
                    <a:pt x="1047038" y="1511681"/>
                  </a:lnTo>
                  <a:lnTo>
                    <a:pt x="1089494" y="1521040"/>
                  </a:lnTo>
                  <a:lnTo>
                    <a:pt x="1134021" y="1524596"/>
                  </a:lnTo>
                  <a:lnTo>
                    <a:pt x="1179741" y="1522387"/>
                  </a:lnTo>
                  <a:lnTo>
                    <a:pt x="1225816" y="1514411"/>
                  </a:lnTo>
                  <a:lnTo>
                    <a:pt x="1271397" y="1500695"/>
                  </a:lnTo>
                  <a:lnTo>
                    <a:pt x="1315618" y="1481277"/>
                  </a:lnTo>
                  <a:lnTo>
                    <a:pt x="1357642" y="1456156"/>
                  </a:lnTo>
                  <a:lnTo>
                    <a:pt x="1396619" y="1425371"/>
                  </a:lnTo>
                  <a:lnTo>
                    <a:pt x="1431683" y="1388922"/>
                  </a:lnTo>
                  <a:lnTo>
                    <a:pt x="1461998" y="1346847"/>
                  </a:lnTo>
                  <a:lnTo>
                    <a:pt x="1544002" y="1214793"/>
                  </a:lnTo>
                  <a:lnTo>
                    <a:pt x="1570316" y="1171105"/>
                  </a:lnTo>
                  <a:lnTo>
                    <a:pt x="1595755" y="1127099"/>
                  </a:lnTo>
                  <a:lnTo>
                    <a:pt x="1620100" y="1082459"/>
                  </a:lnTo>
                  <a:lnTo>
                    <a:pt x="1643151" y="1036878"/>
                  </a:lnTo>
                  <a:lnTo>
                    <a:pt x="1664665" y="990066"/>
                  </a:lnTo>
                  <a:lnTo>
                    <a:pt x="1684439" y="941705"/>
                  </a:lnTo>
                  <a:lnTo>
                    <a:pt x="1702244" y="891514"/>
                  </a:lnTo>
                  <a:lnTo>
                    <a:pt x="1717878" y="839190"/>
                  </a:lnTo>
                  <a:lnTo>
                    <a:pt x="1731111" y="784415"/>
                  </a:lnTo>
                  <a:lnTo>
                    <a:pt x="1740230" y="714197"/>
                  </a:lnTo>
                  <a:close/>
                </a:path>
              </a:pathLst>
            </a:custGeom>
            <a:solidFill>
              <a:srgbClr val="2BA8BE"/>
            </a:solidFill>
          </p:spPr>
          <p:txBody>
            <a:bodyPr wrap="square" lIns="0" tIns="0" rIns="0" bIns="0" rtlCol="0"/>
            <a:lstStyle/>
            <a:p/>
          </p:txBody>
        </p:sp>
        <p:sp>
          <p:nvSpPr>
            <p:cNvPr id="12" name="object 12"/>
            <p:cNvSpPr/>
            <p:nvPr/>
          </p:nvSpPr>
          <p:spPr>
            <a:xfrm>
              <a:off x="16527996" y="7317498"/>
              <a:ext cx="1362710" cy="2969895"/>
            </a:xfrm>
            <a:custGeom>
              <a:avLst/>
              <a:gdLst/>
              <a:ahLst/>
              <a:cxnLst/>
              <a:rect l="l" t="t" r="r" b="b"/>
              <a:pathLst>
                <a:path w="1362709" h="2969895">
                  <a:moveTo>
                    <a:pt x="362915" y="2954248"/>
                  </a:moveTo>
                  <a:lnTo>
                    <a:pt x="312064" y="2948940"/>
                  </a:lnTo>
                  <a:lnTo>
                    <a:pt x="260629" y="2942488"/>
                  </a:lnTo>
                  <a:lnTo>
                    <a:pt x="208775" y="2934830"/>
                  </a:lnTo>
                  <a:lnTo>
                    <a:pt x="156641" y="2925864"/>
                  </a:lnTo>
                  <a:lnTo>
                    <a:pt x="104381" y="2915539"/>
                  </a:lnTo>
                  <a:lnTo>
                    <a:pt x="52108" y="2903766"/>
                  </a:lnTo>
                  <a:lnTo>
                    <a:pt x="0" y="2890469"/>
                  </a:lnTo>
                  <a:lnTo>
                    <a:pt x="24803" y="2969501"/>
                  </a:lnTo>
                  <a:lnTo>
                    <a:pt x="359321" y="2969501"/>
                  </a:lnTo>
                  <a:lnTo>
                    <a:pt x="358419" y="2963938"/>
                  </a:lnTo>
                  <a:lnTo>
                    <a:pt x="357111" y="2955074"/>
                  </a:lnTo>
                  <a:lnTo>
                    <a:pt x="362915" y="2954248"/>
                  </a:lnTo>
                  <a:close/>
                </a:path>
                <a:path w="1362709" h="2969895">
                  <a:moveTo>
                    <a:pt x="612762" y="890244"/>
                  </a:moveTo>
                  <a:lnTo>
                    <a:pt x="605307" y="863638"/>
                  </a:lnTo>
                  <a:lnTo>
                    <a:pt x="591324" y="851649"/>
                  </a:lnTo>
                  <a:lnTo>
                    <a:pt x="577811" y="848601"/>
                  </a:lnTo>
                  <a:lnTo>
                    <a:pt x="571754" y="848855"/>
                  </a:lnTo>
                  <a:lnTo>
                    <a:pt x="570369" y="812279"/>
                  </a:lnTo>
                  <a:lnTo>
                    <a:pt x="565086" y="794410"/>
                  </a:lnTo>
                  <a:lnTo>
                    <a:pt x="551586" y="790130"/>
                  </a:lnTo>
                  <a:lnTo>
                    <a:pt x="525526" y="794346"/>
                  </a:lnTo>
                  <a:lnTo>
                    <a:pt x="488226" y="804684"/>
                  </a:lnTo>
                  <a:lnTo>
                    <a:pt x="450418" y="821499"/>
                  </a:lnTo>
                  <a:lnTo>
                    <a:pt x="421678" y="843813"/>
                  </a:lnTo>
                  <a:lnTo>
                    <a:pt x="411581" y="870610"/>
                  </a:lnTo>
                  <a:lnTo>
                    <a:pt x="420268" y="918781"/>
                  </a:lnTo>
                  <a:lnTo>
                    <a:pt x="436283" y="987374"/>
                  </a:lnTo>
                  <a:lnTo>
                    <a:pt x="451688" y="1048778"/>
                  </a:lnTo>
                  <a:lnTo>
                    <a:pt x="458584" y="1075385"/>
                  </a:lnTo>
                  <a:lnTo>
                    <a:pt x="600202" y="1086954"/>
                  </a:lnTo>
                  <a:lnTo>
                    <a:pt x="595236" y="1076147"/>
                  </a:lnTo>
                  <a:lnTo>
                    <a:pt x="592010" y="1067003"/>
                  </a:lnTo>
                  <a:lnTo>
                    <a:pt x="589140" y="1054544"/>
                  </a:lnTo>
                  <a:lnTo>
                    <a:pt x="585216" y="1033792"/>
                  </a:lnTo>
                  <a:lnTo>
                    <a:pt x="587070" y="1003147"/>
                  </a:lnTo>
                  <a:lnTo>
                    <a:pt x="608558" y="927836"/>
                  </a:lnTo>
                  <a:lnTo>
                    <a:pt x="612762" y="890244"/>
                  </a:lnTo>
                  <a:close/>
                </a:path>
                <a:path w="1362709" h="2969895">
                  <a:moveTo>
                    <a:pt x="910018" y="2969501"/>
                  </a:moveTo>
                  <a:lnTo>
                    <a:pt x="909688" y="2966542"/>
                  </a:lnTo>
                  <a:lnTo>
                    <a:pt x="908342" y="2954528"/>
                  </a:lnTo>
                  <a:lnTo>
                    <a:pt x="869073" y="2957728"/>
                  </a:lnTo>
                  <a:lnTo>
                    <a:pt x="825982" y="2960649"/>
                  </a:lnTo>
                  <a:lnTo>
                    <a:pt x="779360" y="2963151"/>
                  </a:lnTo>
                  <a:lnTo>
                    <a:pt x="729488" y="2965069"/>
                  </a:lnTo>
                  <a:lnTo>
                    <a:pt x="676668" y="2966250"/>
                  </a:lnTo>
                  <a:lnTo>
                    <a:pt x="621182" y="2966542"/>
                  </a:lnTo>
                  <a:lnTo>
                    <a:pt x="558698" y="2965704"/>
                  </a:lnTo>
                  <a:lnTo>
                    <a:pt x="553923" y="2965513"/>
                  </a:lnTo>
                  <a:lnTo>
                    <a:pt x="542036" y="2965208"/>
                  </a:lnTo>
                  <a:lnTo>
                    <a:pt x="490994" y="2963265"/>
                  </a:lnTo>
                  <a:lnTo>
                    <a:pt x="448360" y="2960928"/>
                  </a:lnTo>
                  <a:lnTo>
                    <a:pt x="399427" y="2957461"/>
                  </a:lnTo>
                  <a:lnTo>
                    <a:pt x="375881" y="2955379"/>
                  </a:lnTo>
                  <a:lnTo>
                    <a:pt x="373494" y="2955201"/>
                  </a:lnTo>
                  <a:lnTo>
                    <a:pt x="368681" y="2954744"/>
                  </a:lnTo>
                  <a:lnTo>
                    <a:pt x="370941" y="2969501"/>
                  </a:lnTo>
                  <a:lnTo>
                    <a:pt x="910018" y="2969501"/>
                  </a:lnTo>
                  <a:close/>
                </a:path>
                <a:path w="1362709" h="2969895">
                  <a:moveTo>
                    <a:pt x="1129461" y="1187716"/>
                  </a:moveTo>
                  <a:lnTo>
                    <a:pt x="1127366" y="1150759"/>
                  </a:lnTo>
                  <a:lnTo>
                    <a:pt x="1119378" y="1127531"/>
                  </a:lnTo>
                  <a:lnTo>
                    <a:pt x="1102995" y="1114945"/>
                  </a:lnTo>
                  <a:lnTo>
                    <a:pt x="1075677" y="1109929"/>
                  </a:lnTo>
                  <a:lnTo>
                    <a:pt x="1053084" y="1102131"/>
                  </a:lnTo>
                  <a:lnTo>
                    <a:pt x="1043127" y="1087869"/>
                  </a:lnTo>
                  <a:lnTo>
                    <a:pt x="1031481" y="1074166"/>
                  </a:lnTo>
                  <a:lnTo>
                    <a:pt x="1003858" y="1068031"/>
                  </a:lnTo>
                  <a:lnTo>
                    <a:pt x="970622" y="1074534"/>
                  </a:lnTo>
                  <a:lnTo>
                    <a:pt x="946340" y="1090866"/>
                  </a:lnTo>
                  <a:lnTo>
                    <a:pt x="923163" y="1112240"/>
                  </a:lnTo>
                  <a:lnTo>
                    <a:pt x="893254" y="1133894"/>
                  </a:lnTo>
                  <a:lnTo>
                    <a:pt x="852043" y="1145705"/>
                  </a:lnTo>
                  <a:lnTo>
                    <a:pt x="808037" y="1145463"/>
                  </a:lnTo>
                  <a:lnTo>
                    <a:pt x="772998" y="1140180"/>
                  </a:lnTo>
                  <a:lnTo>
                    <a:pt x="758710" y="1136865"/>
                  </a:lnTo>
                  <a:lnTo>
                    <a:pt x="767715" y="1301407"/>
                  </a:lnTo>
                  <a:lnTo>
                    <a:pt x="813612" y="1296314"/>
                  </a:lnTo>
                  <a:lnTo>
                    <a:pt x="843546" y="1294320"/>
                  </a:lnTo>
                  <a:lnTo>
                    <a:pt x="870686" y="1295120"/>
                  </a:lnTo>
                  <a:lnTo>
                    <a:pt x="908202" y="1298435"/>
                  </a:lnTo>
                  <a:lnTo>
                    <a:pt x="947026" y="1305483"/>
                  </a:lnTo>
                  <a:lnTo>
                    <a:pt x="976604" y="1314488"/>
                  </a:lnTo>
                  <a:lnTo>
                    <a:pt x="1007846" y="1320711"/>
                  </a:lnTo>
                  <a:lnTo>
                    <a:pt x="1051712" y="1319339"/>
                  </a:lnTo>
                  <a:lnTo>
                    <a:pt x="1094143" y="1303401"/>
                  </a:lnTo>
                  <a:lnTo>
                    <a:pt x="1117498" y="1272603"/>
                  </a:lnTo>
                  <a:lnTo>
                    <a:pt x="1127404" y="1232268"/>
                  </a:lnTo>
                  <a:lnTo>
                    <a:pt x="1129461" y="1187716"/>
                  </a:lnTo>
                  <a:close/>
                </a:path>
                <a:path w="1362709" h="2969895">
                  <a:moveTo>
                    <a:pt x="1362697" y="448767"/>
                  </a:moveTo>
                  <a:lnTo>
                    <a:pt x="1321028" y="375793"/>
                  </a:lnTo>
                  <a:lnTo>
                    <a:pt x="1294561" y="329450"/>
                  </a:lnTo>
                  <a:lnTo>
                    <a:pt x="1266444" y="280212"/>
                  </a:lnTo>
                  <a:lnTo>
                    <a:pt x="1265859" y="278904"/>
                  </a:lnTo>
                  <a:lnTo>
                    <a:pt x="1261275" y="268592"/>
                  </a:lnTo>
                  <a:lnTo>
                    <a:pt x="1248791" y="240538"/>
                  </a:lnTo>
                  <a:lnTo>
                    <a:pt x="1239710" y="220129"/>
                  </a:lnTo>
                  <a:lnTo>
                    <a:pt x="1239710" y="236207"/>
                  </a:lnTo>
                  <a:lnTo>
                    <a:pt x="1228496" y="240538"/>
                  </a:lnTo>
                  <a:lnTo>
                    <a:pt x="1214945" y="220103"/>
                  </a:lnTo>
                  <a:lnTo>
                    <a:pt x="1210525" y="213448"/>
                  </a:lnTo>
                  <a:lnTo>
                    <a:pt x="1188491" y="199821"/>
                  </a:lnTo>
                  <a:lnTo>
                    <a:pt x="1170038" y="195173"/>
                  </a:lnTo>
                  <a:lnTo>
                    <a:pt x="1170038" y="297370"/>
                  </a:lnTo>
                  <a:lnTo>
                    <a:pt x="1168933" y="307467"/>
                  </a:lnTo>
                  <a:lnTo>
                    <a:pt x="1165580" y="317055"/>
                  </a:lnTo>
                  <a:lnTo>
                    <a:pt x="1160653" y="324383"/>
                  </a:lnTo>
                  <a:lnTo>
                    <a:pt x="1154811" y="328752"/>
                  </a:lnTo>
                  <a:lnTo>
                    <a:pt x="1148676" y="329450"/>
                  </a:lnTo>
                  <a:lnTo>
                    <a:pt x="1143457" y="326186"/>
                  </a:lnTo>
                  <a:lnTo>
                    <a:pt x="1140040" y="319735"/>
                  </a:lnTo>
                  <a:lnTo>
                    <a:pt x="1138745" y="310984"/>
                  </a:lnTo>
                  <a:lnTo>
                    <a:pt x="1139812" y="300888"/>
                  </a:lnTo>
                  <a:lnTo>
                    <a:pt x="1160081" y="278904"/>
                  </a:lnTo>
                  <a:lnTo>
                    <a:pt x="1165313" y="282168"/>
                  </a:lnTo>
                  <a:lnTo>
                    <a:pt x="1168730" y="288632"/>
                  </a:lnTo>
                  <a:lnTo>
                    <a:pt x="1170038" y="297370"/>
                  </a:lnTo>
                  <a:lnTo>
                    <a:pt x="1170038" y="195173"/>
                  </a:lnTo>
                  <a:lnTo>
                    <a:pt x="1169479" y="195021"/>
                  </a:lnTo>
                  <a:lnTo>
                    <a:pt x="1160576" y="194449"/>
                  </a:lnTo>
                  <a:lnTo>
                    <a:pt x="1160119" y="182511"/>
                  </a:lnTo>
                  <a:lnTo>
                    <a:pt x="1169809" y="183108"/>
                  </a:lnTo>
                  <a:lnTo>
                    <a:pt x="1192161" y="188633"/>
                  </a:lnTo>
                  <a:lnTo>
                    <a:pt x="1218387" y="204533"/>
                  </a:lnTo>
                  <a:lnTo>
                    <a:pt x="1239710" y="236207"/>
                  </a:lnTo>
                  <a:lnTo>
                    <a:pt x="1239710" y="220129"/>
                  </a:lnTo>
                  <a:lnTo>
                    <a:pt x="1222984" y="182511"/>
                  </a:lnTo>
                  <a:lnTo>
                    <a:pt x="1222629" y="181698"/>
                  </a:lnTo>
                  <a:lnTo>
                    <a:pt x="1220647" y="177279"/>
                  </a:lnTo>
                  <a:lnTo>
                    <a:pt x="1218780" y="157899"/>
                  </a:lnTo>
                  <a:lnTo>
                    <a:pt x="1212989" y="97891"/>
                  </a:lnTo>
                  <a:lnTo>
                    <a:pt x="1231112" y="0"/>
                  </a:lnTo>
                  <a:lnTo>
                    <a:pt x="1156766" y="68986"/>
                  </a:lnTo>
                  <a:lnTo>
                    <a:pt x="1103426" y="106845"/>
                  </a:lnTo>
                  <a:lnTo>
                    <a:pt x="1050226" y="125272"/>
                  </a:lnTo>
                  <a:lnTo>
                    <a:pt x="1050226" y="173596"/>
                  </a:lnTo>
                  <a:lnTo>
                    <a:pt x="1041450" y="181698"/>
                  </a:lnTo>
                  <a:lnTo>
                    <a:pt x="1040371" y="181089"/>
                  </a:lnTo>
                  <a:lnTo>
                    <a:pt x="1040371" y="293014"/>
                  </a:lnTo>
                  <a:lnTo>
                    <a:pt x="1014310" y="312826"/>
                  </a:lnTo>
                  <a:lnTo>
                    <a:pt x="993355" y="329145"/>
                  </a:lnTo>
                  <a:lnTo>
                    <a:pt x="976947" y="342607"/>
                  </a:lnTo>
                  <a:lnTo>
                    <a:pt x="982433" y="346913"/>
                  </a:lnTo>
                  <a:lnTo>
                    <a:pt x="994879" y="352552"/>
                  </a:lnTo>
                  <a:lnTo>
                    <a:pt x="1012177" y="358597"/>
                  </a:lnTo>
                  <a:lnTo>
                    <a:pt x="1032179" y="364172"/>
                  </a:lnTo>
                  <a:lnTo>
                    <a:pt x="1029385" y="375793"/>
                  </a:lnTo>
                  <a:lnTo>
                    <a:pt x="991806" y="364172"/>
                  </a:lnTo>
                  <a:lnTo>
                    <a:pt x="964260" y="337781"/>
                  </a:lnTo>
                  <a:lnTo>
                    <a:pt x="969073" y="333590"/>
                  </a:lnTo>
                  <a:lnTo>
                    <a:pt x="985532" y="320065"/>
                  </a:lnTo>
                  <a:lnTo>
                    <a:pt x="1006373" y="303822"/>
                  </a:lnTo>
                  <a:lnTo>
                    <a:pt x="1033221" y="283413"/>
                  </a:lnTo>
                  <a:lnTo>
                    <a:pt x="1040371" y="293014"/>
                  </a:lnTo>
                  <a:lnTo>
                    <a:pt x="1040371" y="181089"/>
                  </a:lnTo>
                  <a:lnTo>
                    <a:pt x="1029347" y="174853"/>
                  </a:lnTo>
                  <a:lnTo>
                    <a:pt x="1023848" y="171754"/>
                  </a:lnTo>
                  <a:lnTo>
                    <a:pt x="1023848" y="231711"/>
                  </a:lnTo>
                  <a:lnTo>
                    <a:pt x="1023505" y="240550"/>
                  </a:lnTo>
                  <a:lnTo>
                    <a:pt x="1020559" y="250266"/>
                  </a:lnTo>
                  <a:lnTo>
                    <a:pt x="1015492" y="259067"/>
                  </a:lnTo>
                  <a:lnTo>
                    <a:pt x="1009281" y="265366"/>
                  </a:lnTo>
                  <a:lnTo>
                    <a:pt x="1002715" y="268592"/>
                  </a:lnTo>
                  <a:lnTo>
                    <a:pt x="996569" y="268147"/>
                  </a:lnTo>
                  <a:lnTo>
                    <a:pt x="992047" y="263956"/>
                  </a:lnTo>
                  <a:lnTo>
                    <a:pt x="989901" y="256959"/>
                  </a:lnTo>
                  <a:lnTo>
                    <a:pt x="990231" y="248132"/>
                  </a:lnTo>
                  <a:lnTo>
                    <a:pt x="993152" y="238417"/>
                  </a:lnTo>
                  <a:lnTo>
                    <a:pt x="998245" y="229616"/>
                  </a:lnTo>
                  <a:lnTo>
                    <a:pt x="1004455" y="223329"/>
                  </a:lnTo>
                  <a:lnTo>
                    <a:pt x="1011008" y="220103"/>
                  </a:lnTo>
                  <a:lnTo>
                    <a:pt x="1017143" y="220535"/>
                  </a:lnTo>
                  <a:lnTo>
                    <a:pt x="1021689" y="224726"/>
                  </a:lnTo>
                  <a:lnTo>
                    <a:pt x="1023848" y="231711"/>
                  </a:lnTo>
                  <a:lnTo>
                    <a:pt x="1023848" y="171754"/>
                  </a:lnTo>
                  <a:lnTo>
                    <a:pt x="1023086" y="171323"/>
                  </a:lnTo>
                  <a:lnTo>
                    <a:pt x="1002461" y="169964"/>
                  </a:lnTo>
                  <a:lnTo>
                    <a:pt x="985558" y="172770"/>
                  </a:lnTo>
                  <a:lnTo>
                    <a:pt x="978382" y="174853"/>
                  </a:lnTo>
                  <a:lnTo>
                    <a:pt x="974293" y="163639"/>
                  </a:lnTo>
                  <a:lnTo>
                    <a:pt x="983411" y="160959"/>
                  </a:lnTo>
                  <a:lnTo>
                    <a:pt x="1003414" y="157899"/>
                  </a:lnTo>
                  <a:lnTo>
                    <a:pt x="1027849" y="160185"/>
                  </a:lnTo>
                  <a:lnTo>
                    <a:pt x="1050226" y="173596"/>
                  </a:lnTo>
                  <a:lnTo>
                    <a:pt x="1050226" y="125272"/>
                  </a:lnTo>
                  <a:lnTo>
                    <a:pt x="1045425" y="126923"/>
                  </a:lnTo>
                  <a:lnTo>
                    <a:pt x="957059" y="142608"/>
                  </a:lnTo>
                  <a:lnTo>
                    <a:pt x="932180" y="197599"/>
                  </a:lnTo>
                  <a:lnTo>
                    <a:pt x="918806" y="242214"/>
                  </a:lnTo>
                  <a:lnTo>
                    <a:pt x="912329" y="300101"/>
                  </a:lnTo>
                  <a:lnTo>
                    <a:pt x="908202" y="394893"/>
                  </a:lnTo>
                  <a:lnTo>
                    <a:pt x="913574" y="449732"/>
                  </a:lnTo>
                  <a:lnTo>
                    <a:pt x="932129" y="493547"/>
                  </a:lnTo>
                  <a:lnTo>
                    <a:pt x="960767" y="527126"/>
                  </a:lnTo>
                  <a:lnTo>
                    <a:pt x="996403" y="551230"/>
                  </a:lnTo>
                  <a:lnTo>
                    <a:pt x="1035977" y="566648"/>
                  </a:lnTo>
                  <a:lnTo>
                    <a:pt x="1076388" y="574141"/>
                  </a:lnTo>
                  <a:lnTo>
                    <a:pt x="1114552" y="574484"/>
                  </a:lnTo>
                  <a:lnTo>
                    <a:pt x="1147381" y="568452"/>
                  </a:lnTo>
                  <a:lnTo>
                    <a:pt x="1196809" y="546214"/>
                  </a:lnTo>
                  <a:lnTo>
                    <a:pt x="1233335" y="520585"/>
                  </a:lnTo>
                  <a:lnTo>
                    <a:pt x="1264272" y="499452"/>
                  </a:lnTo>
                  <a:lnTo>
                    <a:pt x="1296885" y="490664"/>
                  </a:lnTo>
                  <a:lnTo>
                    <a:pt x="1327353" y="484111"/>
                  </a:lnTo>
                  <a:lnTo>
                    <a:pt x="1347736" y="469722"/>
                  </a:lnTo>
                  <a:lnTo>
                    <a:pt x="1359141" y="455320"/>
                  </a:lnTo>
                  <a:lnTo>
                    <a:pt x="1362697" y="448767"/>
                  </a:lnTo>
                  <a:close/>
                </a:path>
              </a:pathLst>
            </a:custGeom>
            <a:solidFill>
              <a:srgbClr val="FDAF7D"/>
            </a:solidFill>
          </p:spPr>
          <p:txBody>
            <a:bodyPr wrap="square" lIns="0" tIns="0" rIns="0" bIns="0" rtlCol="0"/>
            <a:lstStyle/>
            <a:p/>
          </p:txBody>
        </p:sp>
        <p:sp>
          <p:nvSpPr>
            <p:cNvPr id="13" name="object 13"/>
            <p:cNvSpPr/>
            <p:nvPr/>
          </p:nvSpPr>
          <p:spPr>
            <a:xfrm>
              <a:off x="17498784" y="7705453"/>
              <a:ext cx="123061" cy="69773"/>
            </a:xfrm>
            <a:prstGeom prst="rect">
              <a:avLst/>
            </a:prstGeom>
            <a:blipFill>
              <a:blip r:embed="rId3" cstate="print"/>
              <a:stretch>
                <a:fillRect/>
              </a:stretch>
            </a:blipFill>
          </p:spPr>
          <p:txBody>
            <a:bodyPr wrap="square" lIns="0" tIns="0" rIns="0" bIns="0" rtlCol="0"/>
            <a:lstStyle/>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0" y="0"/>
              <a:ext cx="18288000" cy="1028700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0"/>
              <a:ext cx="10651490" cy="9517380"/>
            </a:xfrm>
            <a:custGeom>
              <a:avLst/>
              <a:gdLst/>
              <a:ahLst/>
              <a:cxnLst/>
              <a:rect l="l" t="t" r="r" b="b"/>
              <a:pathLst>
                <a:path w="10651490" h="9517380">
                  <a:moveTo>
                    <a:pt x="10651287" y="631266"/>
                  </a:moveTo>
                  <a:lnTo>
                    <a:pt x="10645978" y="630516"/>
                  </a:lnTo>
                  <a:lnTo>
                    <a:pt x="10646639" y="625779"/>
                  </a:lnTo>
                  <a:lnTo>
                    <a:pt x="10475417" y="589622"/>
                  </a:lnTo>
                  <a:lnTo>
                    <a:pt x="7958887" y="0"/>
                  </a:lnTo>
                  <a:lnTo>
                    <a:pt x="5457977" y="0"/>
                  </a:lnTo>
                  <a:lnTo>
                    <a:pt x="5335994" y="0"/>
                  </a:lnTo>
                  <a:lnTo>
                    <a:pt x="0" y="0"/>
                  </a:lnTo>
                  <a:lnTo>
                    <a:pt x="0" y="5918"/>
                  </a:lnTo>
                  <a:lnTo>
                    <a:pt x="0" y="7871765"/>
                  </a:lnTo>
                  <a:lnTo>
                    <a:pt x="3811905" y="8648141"/>
                  </a:lnTo>
                  <a:lnTo>
                    <a:pt x="4327055" y="8746274"/>
                  </a:lnTo>
                  <a:lnTo>
                    <a:pt x="4807928" y="8847696"/>
                  </a:lnTo>
                  <a:lnTo>
                    <a:pt x="5540895" y="8994229"/>
                  </a:lnTo>
                  <a:lnTo>
                    <a:pt x="6023051" y="9095499"/>
                  </a:lnTo>
                  <a:lnTo>
                    <a:pt x="6071171" y="9105011"/>
                  </a:lnTo>
                  <a:lnTo>
                    <a:pt x="7705204" y="9431287"/>
                  </a:lnTo>
                  <a:lnTo>
                    <a:pt x="7911706" y="9469031"/>
                  </a:lnTo>
                  <a:lnTo>
                    <a:pt x="8015186" y="9486240"/>
                  </a:lnTo>
                  <a:lnTo>
                    <a:pt x="8116671" y="9501683"/>
                  </a:lnTo>
                  <a:lnTo>
                    <a:pt x="8166481" y="9507804"/>
                  </a:lnTo>
                  <a:lnTo>
                    <a:pt x="8216417" y="9512490"/>
                  </a:lnTo>
                  <a:lnTo>
                    <a:pt x="8266430" y="9515627"/>
                  </a:lnTo>
                  <a:lnTo>
                    <a:pt x="8316519" y="9517088"/>
                  </a:lnTo>
                  <a:lnTo>
                    <a:pt x="8366646" y="9516732"/>
                  </a:lnTo>
                  <a:lnTo>
                    <a:pt x="8416798" y="9514434"/>
                  </a:lnTo>
                  <a:lnTo>
                    <a:pt x="8460194" y="9507372"/>
                  </a:lnTo>
                  <a:lnTo>
                    <a:pt x="8502879" y="9493123"/>
                  </a:lnTo>
                  <a:lnTo>
                    <a:pt x="8545004" y="9474505"/>
                  </a:lnTo>
                  <a:lnTo>
                    <a:pt x="8586775" y="9454324"/>
                  </a:lnTo>
                  <a:lnTo>
                    <a:pt x="8674024" y="9414421"/>
                  </a:lnTo>
                  <a:lnTo>
                    <a:pt x="8716404" y="9389897"/>
                  </a:lnTo>
                  <a:lnTo>
                    <a:pt x="8755342" y="9361665"/>
                  </a:lnTo>
                  <a:lnTo>
                    <a:pt x="8790635" y="9329585"/>
                  </a:lnTo>
                  <a:lnTo>
                    <a:pt x="8822093" y="9293504"/>
                  </a:lnTo>
                  <a:lnTo>
                    <a:pt x="8849538" y="9253258"/>
                  </a:lnTo>
                  <a:lnTo>
                    <a:pt x="8872766" y="9208706"/>
                  </a:lnTo>
                  <a:lnTo>
                    <a:pt x="8891905" y="9163837"/>
                  </a:lnTo>
                  <a:lnTo>
                    <a:pt x="8908478" y="9117940"/>
                  </a:lnTo>
                  <a:lnTo>
                    <a:pt x="8923325" y="9071343"/>
                  </a:lnTo>
                  <a:lnTo>
                    <a:pt x="8937320" y="9024404"/>
                  </a:lnTo>
                  <a:lnTo>
                    <a:pt x="8950388" y="8976385"/>
                  </a:lnTo>
                  <a:lnTo>
                    <a:pt x="8963571" y="8928163"/>
                  </a:lnTo>
                  <a:lnTo>
                    <a:pt x="8976652" y="8879802"/>
                  </a:lnTo>
                  <a:lnTo>
                    <a:pt x="8989403" y="8831364"/>
                  </a:lnTo>
                  <a:lnTo>
                    <a:pt x="9001608" y="8782875"/>
                  </a:lnTo>
                  <a:lnTo>
                    <a:pt x="9013063" y="8734425"/>
                  </a:lnTo>
                  <a:lnTo>
                    <a:pt x="9023515" y="8686025"/>
                  </a:lnTo>
                  <a:lnTo>
                    <a:pt x="9034297" y="8634946"/>
                  </a:lnTo>
                  <a:lnTo>
                    <a:pt x="9045029" y="8583803"/>
                  </a:lnTo>
                  <a:lnTo>
                    <a:pt x="9055722" y="8532622"/>
                  </a:lnTo>
                  <a:lnTo>
                    <a:pt x="9066390" y="8481390"/>
                  </a:lnTo>
                  <a:lnTo>
                    <a:pt x="9087663" y="8378850"/>
                  </a:lnTo>
                  <a:lnTo>
                    <a:pt x="9130106" y="8173631"/>
                  </a:lnTo>
                  <a:lnTo>
                    <a:pt x="9151379" y="8071091"/>
                  </a:lnTo>
                  <a:lnTo>
                    <a:pt x="9162047" y="8019859"/>
                  </a:lnTo>
                  <a:lnTo>
                    <a:pt x="9172753" y="7968678"/>
                  </a:lnTo>
                  <a:lnTo>
                    <a:pt x="9183484" y="7917535"/>
                  </a:lnTo>
                  <a:lnTo>
                    <a:pt x="9194254" y="7866443"/>
                  </a:lnTo>
                  <a:lnTo>
                    <a:pt x="9204096" y="7818272"/>
                  </a:lnTo>
                  <a:lnTo>
                    <a:pt x="9214015" y="7770114"/>
                  </a:lnTo>
                  <a:lnTo>
                    <a:pt x="9223997" y="7721968"/>
                  </a:lnTo>
                  <a:lnTo>
                    <a:pt x="9234030" y="7673835"/>
                  </a:lnTo>
                  <a:lnTo>
                    <a:pt x="9274327" y="7481290"/>
                  </a:lnTo>
                  <a:lnTo>
                    <a:pt x="9284360" y="7433145"/>
                  </a:lnTo>
                  <a:lnTo>
                    <a:pt x="9294355" y="7384999"/>
                  </a:lnTo>
                  <a:lnTo>
                    <a:pt x="9304274" y="7336841"/>
                  </a:lnTo>
                  <a:lnTo>
                    <a:pt x="9314104" y="7288670"/>
                  </a:lnTo>
                  <a:lnTo>
                    <a:pt x="9324670" y="7238746"/>
                  </a:lnTo>
                  <a:lnTo>
                    <a:pt x="9335097" y="7188911"/>
                  </a:lnTo>
                  <a:lnTo>
                    <a:pt x="9345409" y="7139140"/>
                  </a:lnTo>
                  <a:lnTo>
                    <a:pt x="9355595" y="7089419"/>
                  </a:lnTo>
                  <a:lnTo>
                    <a:pt x="9365704" y="7039711"/>
                  </a:lnTo>
                  <a:lnTo>
                    <a:pt x="9375737" y="6989991"/>
                  </a:lnTo>
                  <a:lnTo>
                    <a:pt x="9385719" y="6940232"/>
                  </a:lnTo>
                  <a:lnTo>
                    <a:pt x="9395663" y="6890423"/>
                  </a:lnTo>
                  <a:lnTo>
                    <a:pt x="9415526" y="6790487"/>
                  </a:lnTo>
                  <a:lnTo>
                    <a:pt x="9425368" y="6742735"/>
                  </a:lnTo>
                  <a:lnTo>
                    <a:pt x="9435059" y="6694945"/>
                  </a:lnTo>
                  <a:lnTo>
                    <a:pt x="9444609" y="6647142"/>
                  </a:lnTo>
                  <a:lnTo>
                    <a:pt x="9454058" y="6599314"/>
                  </a:lnTo>
                  <a:lnTo>
                    <a:pt x="9463392" y="6551473"/>
                  </a:lnTo>
                  <a:lnTo>
                    <a:pt x="9472651" y="6503632"/>
                  </a:lnTo>
                  <a:lnTo>
                    <a:pt x="9481858" y="6455778"/>
                  </a:lnTo>
                  <a:lnTo>
                    <a:pt x="9500171" y="6360058"/>
                  </a:lnTo>
                  <a:lnTo>
                    <a:pt x="9510128" y="6311493"/>
                  </a:lnTo>
                  <a:lnTo>
                    <a:pt x="9519958" y="6262929"/>
                  </a:lnTo>
                  <a:lnTo>
                    <a:pt x="9529686" y="6214338"/>
                  </a:lnTo>
                  <a:lnTo>
                    <a:pt x="9558668" y="6068555"/>
                  </a:lnTo>
                  <a:lnTo>
                    <a:pt x="9568396" y="6019965"/>
                  </a:lnTo>
                  <a:lnTo>
                    <a:pt x="9578226" y="5971387"/>
                  </a:lnTo>
                  <a:lnTo>
                    <a:pt x="9588182" y="5922835"/>
                  </a:lnTo>
                  <a:lnTo>
                    <a:pt x="9714332" y="5283098"/>
                  </a:lnTo>
                  <a:lnTo>
                    <a:pt x="9723539" y="5236057"/>
                  </a:lnTo>
                  <a:lnTo>
                    <a:pt x="9733089" y="5189055"/>
                  </a:lnTo>
                  <a:lnTo>
                    <a:pt x="9742907" y="5142090"/>
                  </a:lnTo>
                  <a:lnTo>
                    <a:pt x="9752901" y="5095151"/>
                  </a:lnTo>
                  <a:lnTo>
                    <a:pt x="9763049" y="5048237"/>
                  </a:lnTo>
                  <a:lnTo>
                    <a:pt x="9773247" y="5001323"/>
                  </a:lnTo>
                  <a:lnTo>
                    <a:pt x="9792716" y="4904244"/>
                  </a:lnTo>
                  <a:lnTo>
                    <a:pt x="9802457" y="4855845"/>
                  </a:lnTo>
                  <a:lnTo>
                    <a:pt x="9812236" y="4807521"/>
                  </a:lnTo>
                  <a:lnTo>
                    <a:pt x="9822066" y="4759223"/>
                  </a:lnTo>
                  <a:lnTo>
                    <a:pt x="9831972" y="4710938"/>
                  </a:lnTo>
                  <a:lnTo>
                    <a:pt x="9841967" y="4662640"/>
                  </a:lnTo>
                  <a:lnTo>
                    <a:pt x="9852076" y="4614291"/>
                  </a:lnTo>
                  <a:lnTo>
                    <a:pt x="9862299" y="4565878"/>
                  </a:lnTo>
                  <a:lnTo>
                    <a:pt x="9872662" y="4517364"/>
                  </a:lnTo>
                  <a:lnTo>
                    <a:pt x="9883076" y="4467136"/>
                  </a:lnTo>
                  <a:lnTo>
                    <a:pt x="9893427" y="4416945"/>
                  </a:lnTo>
                  <a:lnTo>
                    <a:pt x="9903727" y="4366806"/>
                  </a:lnTo>
                  <a:lnTo>
                    <a:pt x="9913976" y="4316692"/>
                  </a:lnTo>
                  <a:lnTo>
                    <a:pt x="9934384" y="4216527"/>
                  </a:lnTo>
                  <a:lnTo>
                    <a:pt x="9975113" y="4016286"/>
                  </a:lnTo>
                  <a:lnTo>
                    <a:pt x="9985337" y="3966197"/>
                  </a:lnTo>
                  <a:lnTo>
                    <a:pt x="9995586" y="3916083"/>
                  </a:lnTo>
                  <a:lnTo>
                    <a:pt x="10005885" y="3865943"/>
                  </a:lnTo>
                  <a:lnTo>
                    <a:pt x="10016236" y="3815753"/>
                  </a:lnTo>
                  <a:lnTo>
                    <a:pt x="10037572" y="3712781"/>
                  </a:lnTo>
                  <a:lnTo>
                    <a:pt x="10048278" y="3660165"/>
                  </a:lnTo>
                  <a:lnTo>
                    <a:pt x="10058806" y="3607651"/>
                  </a:lnTo>
                  <a:lnTo>
                    <a:pt x="10069182" y="3555174"/>
                  </a:lnTo>
                  <a:lnTo>
                    <a:pt x="10079457" y="3502672"/>
                  </a:lnTo>
                  <a:lnTo>
                    <a:pt x="10089655" y="3450107"/>
                  </a:lnTo>
                  <a:lnTo>
                    <a:pt x="10099802" y="3397415"/>
                  </a:lnTo>
                  <a:lnTo>
                    <a:pt x="10109962" y="3344570"/>
                  </a:lnTo>
                  <a:lnTo>
                    <a:pt x="10148519" y="3190456"/>
                  </a:lnTo>
                  <a:lnTo>
                    <a:pt x="10299382" y="2409164"/>
                  </a:lnTo>
                  <a:lnTo>
                    <a:pt x="10309492" y="2358377"/>
                  </a:lnTo>
                  <a:lnTo>
                    <a:pt x="10319715" y="2307564"/>
                  </a:lnTo>
                  <a:lnTo>
                    <a:pt x="10330028" y="2256713"/>
                  </a:lnTo>
                  <a:lnTo>
                    <a:pt x="10361295" y="2103564"/>
                  </a:lnTo>
                  <a:lnTo>
                    <a:pt x="10371734" y="2052205"/>
                  </a:lnTo>
                  <a:lnTo>
                    <a:pt x="10382161" y="2000643"/>
                  </a:lnTo>
                  <a:lnTo>
                    <a:pt x="10392512" y="1948840"/>
                  </a:lnTo>
                  <a:lnTo>
                    <a:pt x="10402799" y="1896757"/>
                  </a:lnTo>
                  <a:lnTo>
                    <a:pt x="10391699" y="1924215"/>
                  </a:lnTo>
                  <a:lnTo>
                    <a:pt x="10629252" y="715187"/>
                  </a:lnTo>
                  <a:lnTo>
                    <a:pt x="10635425" y="694296"/>
                  </a:lnTo>
                  <a:lnTo>
                    <a:pt x="10646905" y="652399"/>
                  </a:lnTo>
                  <a:lnTo>
                    <a:pt x="10649585" y="643331"/>
                  </a:lnTo>
                  <a:lnTo>
                    <a:pt x="10651287" y="631266"/>
                  </a:lnTo>
                  <a:close/>
                </a:path>
              </a:pathLst>
            </a:custGeom>
            <a:solidFill>
              <a:srgbClr val="3153A0"/>
            </a:solidFill>
          </p:spPr>
          <p:txBody>
            <a:bodyPr wrap="square" lIns="0" tIns="0" rIns="0" bIns="0" rtlCol="0"/>
            <a:lstStyle/>
            <a:p/>
          </p:txBody>
        </p:sp>
        <p:sp>
          <p:nvSpPr>
            <p:cNvPr id="5" name="object 5"/>
            <p:cNvSpPr/>
            <p:nvPr/>
          </p:nvSpPr>
          <p:spPr>
            <a:xfrm>
              <a:off x="0" y="647391"/>
              <a:ext cx="10649585" cy="9032875"/>
            </a:xfrm>
            <a:custGeom>
              <a:avLst/>
              <a:gdLst/>
              <a:ahLst/>
              <a:cxnLst/>
              <a:rect l="l" t="t" r="r" b="b"/>
              <a:pathLst>
                <a:path w="10649585" h="9032875">
                  <a:moveTo>
                    <a:pt x="8428975" y="9032551"/>
                  </a:moveTo>
                  <a:lnTo>
                    <a:pt x="8702294" y="9028929"/>
                  </a:lnTo>
                  <a:lnTo>
                    <a:pt x="8853473" y="8853595"/>
                  </a:lnTo>
                  <a:lnTo>
                    <a:pt x="8980472" y="8465251"/>
                  </a:lnTo>
                  <a:lnTo>
                    <a:pt x="9325682" y="6855119"/>
                  </a:lnTo>
                  <a:lnTo>
                    <a:pt x="9891326" y="3971392"/>
                  </a:lnTo>
                  <a:lnTo>
                    <a:pt x="10419698" y="1214312"/>
                  </a:lnTo>
                  <a:lnTo>
                    <a:pt x="10646006" y="21455"/>
                  </a:lnTo>
                  <a:lnTo>
                    <a:pt x="10649022" y="0"/>
                  </a:lnTo>
                  <a:lnTo>
                    <a:pt x="8689174" y="7650826"/>
                  </a:lnTo>
                  <a:lnTo>
                    <a:pt x="8603706" y="8024536"/>
                  </a:lnTo>
                  <a:lnTo>
                    <a:pt x="8447921" y="8200960"/>
                  </a:lnTo>
                  <a:lnTo>
                    <a:pt x="8107254" y="8226766"/>
                  </a:lnTo>
                  <a:lnTo>
                    <a:pt x="7467138" y="8148623"/>
                  </a:lnTo>
                  <a:lnTo>
                    <a:pt x="0" y="7099156"/>
                  </a:lnTo>
                  <a:lnTo>
                    <a:pt x="0" y="7274449"/>
                  </a:lnTo>
                  <a:lnTo>
                    <a:pt x="7935555" y="8905758"/>
                  </a:lnTo>
                  <a:lnTo>
                    <a:pt x="8428975" y="9032551"/>
                  </a:lnTo>
                  <a:close/>
                </a:path>
                <a:path w="10649585" h="9032875">
                  <a:moveTo>
                    <a:pt x="0" y="7099156"/>
                  </a:moveTo>
                  <a:lnTo>
                    <a:pt x="7467138" y="8148623"/>
                  </a:lnTo>
                  <a:lnTo>
                    <a:pt x="7451595" y="8146415"/>
                  </a:lnTo>
                  <a:lnTo>
                    <a:pt x="7417837" y="8141231"/>
                  </a:lnTo>
                  <a:lnTo>
                    <a:pt x="7360659" y="8131572"/>
                  </a:lnTo>
                  <a:lnTo>
                    <a:pt x="7248507" y="8110616"/>
                  </a:lnTo>
                  <a:lnTo>
                    <a:pt x="7057955" y="8071590"/>
                  </a:lnTo>
                  <a:lnTo>
                    <a:pt x="6609846" y="7971779"/>
                  </a:lnTo>
                  <a:lnTo>
                    <a:pt x="5309898" y="7658590"/>
                  </a:lnTo>
                  <a:lnTo>
                    <a:pt x="0" y="6288305"/>
                  </a:lnTo>
                  <a:lnTo>
                    <a:pt x="0" y="7099156"/>
                  </a:lnTo>
                  <a:close/>
                </a:path>
              </a:pathLst>
            </a:custGeom>
            <a:solidFill>
              <a:srgbClr val="000000"/>
            </a:solidFill>
          </p:spPr>
          <p:txBody>
            <a:bodyPr wrap="square" lIns="0" tIns="0" rIns="0" bIns="0" rtlCol="0"/>
            <a:lstStyle/>
            <a:p/>
          </p:txBody>
        </p:sp>
        <p:sp>
          <p:nvSpPr>
            <p:cNvPr id="6" name="object 6"/>
            <p:cNvSpPr/>
            <p:nvPr/>
          </p:nvSpPr>
          <p:spPr>
            <a:xfrm>
              <a:off x="413664" y="7479105"/>
              <a:ext cx="4272915" cy="2063750"/>
            </a:xfrm>
            <a:custGeom>
              <a:avLst/>
              <a:gdLst/>
              <a:ahLst/>
              <a:cxnLst/>
              <a:rect l="l" t="t" r="r" b="b"/>
              <a:pathLst>
                <a:path w="4272915" h="2063750">
                  <a:moveTo>
                    <a:pt x="4272381" y="1008507"/>
                  </a:moveTo>
                  <a:lnTo>
                    <a:pt x="560844" y="0"/>
                  </a:lnTo>
                  <a:lnTo>
                    <a:pt x="338747" y="416191"/>
                  </a:lnTo>
                  <a:lnTo>
                    <a:pt x="299821" y="562419"/>
                  </a:lnTo>
                  <a:lnTo>
                    <a:pt x="211632" y="608698"/>
                  </a:lnTo>
                  <a:lnTo>
                    <a:pt x="142074" y="724839"/>
                  </a:lnTo>
                  <a:lnTo>
                    <a:pt x="99555" y="783285"/>
                  </a:lnTo>
                  <a:lnTo>
                    <a:pt x="76212" y="868972"/>
                  </a:lnTo>
                  <a:lnTo>
                    <a:pt x="26758" y="952715"/>
                  </a:lnTo>
                  <a:lnTo>
                    <a:pt x="7797" y="1022921"/>
                  </a:lnTo>
                  <a:lnTo>
                    <a:pt x="0" y="1053185"/>
                  </a:lnTo>
                  <a:lnTo>
                    <a:pt x="256565" y="1123200"/>
                  </a:lnTo>
                  <a:lnTo>
                    <a:pt x="3716363" y="2063381"/>
                  </a:lnTo>
                  <a:lnTo>
                    <a:pt x="3736784" y="2037422"/>
                  </a:lnTo>
                  <a:lnTo>
                    <a:pt x="3781691" y="1979079"/>
                  </a:lnTo>
                  <a:lnTo>
                    <a:pt x="3826484" y="1917674"/>
                  </a:lnTo>
                  <a:lnTo>
                    <a:pt x="3846576" y="1882521"/>
                  </a:lnTo>
                  <a:lnTo>
                    <a:pt x="3846360" y="1872945"/>
                  </a:lnTo>
                  <a:lnTo>
                    <a:pt x="3847007" y="1867115"/>
                  </a:lnTo>
                  <a:lnTo>
                    <a:pt x="3849179" y="1862670"/>
                  </a:lnTo>
                  <a:lnTo>
                    <a:pt x="3853510" y="1857235"/>
                  </a:lnTo>
                  <a:lnTo>
                    <a:pt x="3872204" y="1808340"/>
                  </a:lnTo>
                  <a:lnTo>
                    <a:pt x="3900411" y="1783308"/>
                  </a:lnTo>
                  <a:lnTo>
                    <a:pt x="3942931" y="1724863"/>
                  </a:lnTo>
                  <a:lnTo>
                    <a:pt x="3956799" y="1674279"/>
                  </a:lnTo>
                  <a:lnTo>
                    <a:pt x="3958996" y="1663192"/>
                  </a:lnTo>
                  <a:lnTo>
                    <a:pt x="3965041" y="1635874"/>
                  </a:lnTo>
                  <a:lnTo>
                    <a:pt x="3974109" y="1601216"/>
                  </a:lnTo>
                  <a:lnTo>
                    <a:pt x="3985387" y="1568145"/>
                  </a:lnTo>
                  <a:lnTo>
                    <a:pt x="4007053" y="1487297"/>
                  </a:lnTo>
                  <a:lnTo>
                    <a:pt x="4054119" y="1451851"/>
                  </a:lnTo>
                  <a:lnTo>
                    <a:pt x="4077195" y="1387475"/>
                  </a:lnTo>
                  <a:lnTo>
                    <a:pt x="4122509" y="1303032"/>
                  </a:lnTo>
                  <a:lnTo>
                    <a:pt x="4272381" y="1008507"/>
                  </a:lnTo>
                  <a:close/>
                </a:path>
              </a:pathLst>
            </a:custGeom>
            <a:solidFill>
              <a:srgbClr val="FFAB24"/>
            </a:solidFill>
          </p:spPr>
          <p:txBody>
            <a:bodyPr wrap="square" lIns="0" tIns="0" rIns="0" bIns="0" rtlCol="0"/>
            <a:lstStyle/>
            <a:p/>
          </p:txBody>
        </p:sp>
        <p:sp>
          <p:nvSpPr>
            <p:cNvPr id="7" name="object 7"/>
            <p:cNvSpPr/>
            <p:nvPr/>
          </p:nvSpPr>
          <p:spPr>
            <a:xfrm>
              <a:off x="440881" y="7523227"/>
              <a:ext cx="4174490" cy="1971675"/>
            </a:xfrm>
            <a:custGeom>
              <a:avLst/>
              <a:gdLst/>
              <a:ahLst/>
              <a:cxnLst/>
              <a:rect l="l" t="t" r="r" b="b"/>
              <a:pathLst>
                <a:path w="4174490" h="1971675">
                  <a:moveTo>
                    <a:pt x="670890" y="150512"/>
                  </a:moveTo>
                  <a:lnTo>
                    <a:pt x="654008" y="147592"/>
                  </a:lnTo>
                  <a:lnTo>
                    <a:pt x="694887" y="0"/>
                  </a:lnTo>
                  <a:lnTo>
                    <a:pt x="710622" y="2721"/>
                  </a:lnTo>
                  <a:lnTo>
                    <a:pt x="670890" y="150512"/>
                  </a:lnTo>
                  <a:close/>
                </a:path>
                <a:path w="4174490" h="1971675">
                  <a:moveTo>
                    <a:pt x="953934" y="238130"/>
                  </a:moveTo>
                  <a:lnTo>
                    <a:pt x="938199" y="235409"/>
                  </a:lnTo>
                  <a:lnTo>
                    <a:pt x="981243" y="75302"/>
                  </a:lnTo>
                  <a:lnTo>
                    <a:pt x="996978" y="78023"/>
                  </a:lnTo>
                  <a:lnTo>
                    <a:pt x="953934" y="238130"/>
                  </a:lnTo>
                  <a:close/>
                </a:path>
                <a:path w="4174490" h="1971675">
                  <a:moveTo>
                    <a:pt x="1231180" y="311857"/>
                  </a:moveTo>
                  <a:lnTo>
                    <a:pt x="1215445" y="309135"/>
                  </a:lnTo>
                  <a:lnTo>
                    <a:pt x="1258488" y="149029"/>
                  </a:lnTo>
                  <a:lnTo>
                    <a:pt x="1274223" y="151750"/>
                  </a:lnTo>
                  <a:lnTo>
                    <a:pt x="1231180" y="311857"/>
                  </a:lnTo>
                  <a:close/>
                </a:path>
                <a:path w="4174490" h="1971675">
                  <a:moveTo>
                    <a:pt x="1517535" y="387159"/>
                  </a:moveTo>
                  <a:lnTo>
                    <a:pt x="1501800" y="384438"/>
                  </a:lnTo>
                  <a:lnTo>
                    <a:pt x="1544844" y="224331"/>
                  </a:lnTo>
                  <a:lnTo>
                    <a:pt x="1560579" y="227053"/>
                  </a:lnTo>
                  <a:lnTo>
                    <a:pt x="1517535" y="387159"/>
                  </a:lnTo>
                  <a:close/>
                </a:path>
                <a:path w="4174490" h="1971675">
                  <a:moveTo>
                    <a:pt x="1797266" y="461316"/>
                  </a:moveTo>
                  <a:lnTo>
                    <a:pt x="1782359" y="458738"/>
                  </a:lnTo>
                  <a:lnTo>
                    <a:pt x="1824574" y="298488"/>
                  </a:lnTo>
                  <a:lnTo>
                    <a:pt x="1840309" y="301209"/>
                  </a:lnTo>
                  <a:lnTo>
                    <a:pt x="1797266" y="461316"/>
                  </a:lnTo>
                  <a:close/>
                </a:path>
                <a:path w="4174490" h="1971675">
                  <a:moveTo>
                    <a:pt x="2082793" y="536475"/>
                  </a:moveTo>
                  <a:lnTo>
                    <a:pt x="2067886" y="533897"/>
                  </a:lnTo>
                  <a:lnTo>
                    <a:pt x="2110101" y="373647"/>
                  </a:lnTo>
                  <a:lnTo>
                    <a:pt x="2123672" y="388883"/>
                  </a:lnTo>
                  <a:lnTo>
                    <a:pt x="2082793" y="536475"/>
                  </a:lnTo>
                  <a:close/>
                </a:path>
                <a:path w="4174490" h="1971675">
                  <a:moveTo>
                    <a:pt x="595119" y="433843"/>
                  </a:moveTo>
                  <a:lnTo>
                    <a:pt x="576899" y="430692"/>
                  </a:lnTo>
                  <a:lnTo>
                    <a:pt x="648023" y="172334"/>
                  </a:lnTo>
                  <a:lnTo>
                    <a:pt x="446140" y="111641"/>
                  </a:lnTo>
                  <a:lnTo>
                    <a:pt x="453273" y="99986"/>
                  </a:lnTo>
                  <a:lnTo>
                    <a:pt x="654008" y="147592"/>
                  </a:lnTo>
                  <a:lnTo>
                    <a:pt x="670890" y="150512"/>
                  </a:lnTo>
                  <a:lnTo>
                    <a:pt x="667579" y="162828"/>
                  </a:lnTo>
                  <a:lnTo>
                    <a:pt x="802889" y="199118"/>
                  </a:lnTo>
                  <a:lnTo>
                    <a:pt x="665415" y="175342"/>
                  </a:lnTo>
                  <a:lnTo>
                    <a:pt x="595119" y="433843"/>
                  </a:lnTo>
                  <a:close/>
                </a:path>
                <a:path w="4174490" h="1971675">
                  <a:moveTo>
                    <a:pt x="2292039" y="894878"/>
                  </a:moveTo>
                  <a:lnTo>
                    <a:pt x="2277133" y="892300"/>
                  </a:lnTo>
                  <a:lnTo>
                    <a:pt x="2348257" y="633941"/>
                  </a:lnTo>
                  <a:lnTo>
                    <a:pt x="2077636" y="561360"/>
                  </a:lnTo>
                  <a:lnTo>
                    <a:pt x="2353413" y="609056"/>
                  </a:lnTo>
                  <a:lnTo>
                    <a:pt x="2397285" y="449093"/>
                  </a:lnTo>
                  <a:lnTo>
                    <a:pt x="2410855" y="464328"/>
                  </a:lnTo>
                  <a:lnTo>
                    <a:pt x="2369977" y="611921"/>
                  </a:lnTo>
                  <a:lnTo>
                    <a:pt x="2548947" y="668651"/>
                  </a:lnTo>
                  <a:lnTo>
                    <a:pt x="2363163" y="636519"/>
                  </a:lnTo>
                  <a:lnTo>
                    <a:pt x="2292039" y="894878"/>
                  </a:lnTo>
                  <a:close/>
                </a:path>
                <a:path w="4174490" h="1971675">
                  <a:moveTo>
                    <a:pt x="801373" y="804617"/>
                  </a:moveTo>
                  <a:lnTo>
                    <a:pt x="786466" y="802039"/>
                  </a:lnTo>
                  <a:lnTo>
                    <a:pt x="859754" y="531166"/>
                  </a:lnTo>
                  <a:lnTo>
                    <a:pt x="589134" y="458585"/>
                  </a:lnTo>
                  <a:lnTo>
                    <a:pt x="864911" y="506281"/>
                  </a:lnTo>
                  <a:lnTo>
                    <a:pt x="936035" y="247923"/>
                  </a:lnTo>
                  <a:lnTo>
                    <a:pt x="665415" y="175342"/>
                  </a:lnTo>
                  <a:lnTo>
                    <a:pt x="802889" y="199118"/>
                  </a:lnTo>
                  <a:lnTo>
                    <a:pt x="938199" y="235409"/>
                  </a:lnTo>
                  <a:lnTo>
                    <a:pt x="953934" y="238130"/>
                  </a:lnTo>
                  <a:lnTo>
                    <a:pt x="1084690" y="273633"/>
                  </a:lnTo>
                  <a:lnTo>
                    <a:pt x="951770" y="250644"/>
                  </a:lnTo>
                  <a:lnTo>
                    <a:pt x="878482" y="521517"/>
                  </a:lnTo>
                  <a:lnTo>
                    <a:pt x="1009237" y="557020"/>
                  </a:lnTo>
                  <a:lnTo>
                    <a:pt x="874661" y="533745"/>
                  </a:lnTo>
                  <a:lnTo>
                    <a:pt x="801373" y="804617"/>
                  </a:lnTo>
                  <a:close/>
                </a:path>
                <a:path w="4174490" h="1971675">
                  <a:moveTo>
                    <a:pt x="2654168" y="699737"/>
                  </a:moveTo>
                  <a:lnTo>
                    <a:pt x="2638433" y="697016"/>
                  </a:lnTo>
                  <a:lnTo>
                    <a:pt x="2681476" y="536909"/>
                  </a:lnTo>
                  <a:lnTo>
                    <a:pt x="2697211" y="539631"/>
                  </a:lnTo>
                  <a:lnTo>
                    <a:pt x="2654168" y="699737"/>
                  </a:lnTo>
                  <a:close/>
                </a:path>
                <a:path w="4174490" h="1971675">
                  <a:moveTo>
                    <a:pt x="1154899" y="595100"/>
                  </a:moveTo>
                  <a:lnTo>
                    <a:pt x="1139992" y="592522"/>
                  </a:lnTo>
                  <a:lnTo>
                    <a:pt x="1213281" y="321650"/>
                  </a:lnTo>
                  <a:lnTo>
                    <a:pt x="951770" y="250644"/>
                  </a:lnTo>
                  <a:lnTo>
                    <a:pt x="1084690" y="273633"/>
                  </a:lnTo>
                  <a:lnTo>
                    <a:pt x="1215445" y="309135"/>
                  </a:lnTo>
                  <a:lnTo>
                    <a:pt x="1231180" y="311857"/>
                  </a:lnTo>
                  <a:lnTo>
                    <a:pt x="1366490" y="348147"/>
                  </a:lnTo>
                  <a:lnTo>
                    <a:pt x="1228188" y="324228"/>
                  </a:lnTo>
                  <a:lnTo>
                    <a:pt x="1154899" y="595100"/>
                  </a:lnTo>
                  <a:close/>
                </a:path>
                <a:path w="4174490" h="1971675">
                  <a:moveTo>
                    <a:pt x="2934726" y="774037"/>
                  </a:moveTo>
                  <a:lnTo>
                    <a:pt x="2918991" y="771316"/>
                  </a:lnTo>
                  <a:lnTo>
                    <a:pt x="2962034" y="611209"/>
                  </a:lnTo>
                  <a:lnTo>
                    <a:pt x="2977769" y="613930"/>
                  </a:lnTo>
                  <a:lnTo>
                    <a:pt x="2934726" y="774037"/>
                  </a:lnTo>
                  <a:close/>
                </a:path>
                <a:path w="4174490" h="1971675">
                  <a:moveTo>
                    <a:pt x="1440427" y="670260"/>
                  </a:moveTo>
                  <a:lnTo>
                    <a:pt x="1425520" y="667681"/>
                  </a:lnTo>
                  <a:lnTo>
                    <a:pt x="1498808" y="396809"/>
                  </a:lnTo>
                  <a:lnTo>
                    <a:pt x="1228188" y="324228"/>
                  </a:lnTo>
                  <a:lnTo>
                    <a:pt x="1366490" y="348147"/>
                  </a:lnTo>
                  <a:lnTo>
                    <a:pt x="1501800" y="384438"/>
                  </a:lnTo>
                  <a:lnTo>
                    <a:pt x="1517535" y="387159"/>
                  </a:lnTo>
                  <a:lnTo>
                    <a:pt x="1649947" y="422948"/>
                  </a:lnTo>
                  <a:lnTo>
                    <a:pt x="1513715" y="399387"/>
                  </a:lnTo>
                  <a:lnTo>
                    <a:pt x="1440427" y="670260"/>
                  </a:lnTo>
                  <a:close/>
                </a:path>
                <a:path w="4174490" h="1971675">
                  <a:moveTo>
                    <a:pt x="3221082" y="849339"/>
                  </a:moveTo>
                  <a:lnTo>
                    <a:pt x="3205346" y="846618"/>
                  </a:lnTo>
                  <a:lnTo>
                    <a:pt x="3248390" y="686511"/>
                  </a:lnTo>
                  <a:lnTo>
                    <a:pt x="3264125" y="689233"/>
                  </a:lnTo>
                  <a:lnTo>
                    <a:pt x="3221082" y="849339"/>
                  </a:lnTo>
                  <a:close/>
                </a:path>
                <a:path w="4174490" h="1971675">
                  <a:moveTo>
                    <a:pt x="1720985" y="744559"/>
                  </a:moveTo>
                  <a:lnTo>
                    <a:pt x="1705250" y="741838"/>
                  </a:lnTo>
                  <a:lnTo>
                    <a:pt x="1778538" y="470965"/>
                  </a:lnTo>
                  <a:lnTo>
                    <a:pt x="1513715" y="399387"/>
                  </a:lnTo>
                  <a:lnTo>
                    <a:pt x="1649947" y="422948"/>
                  </a:lnTo>
                  <a:lnTo>
                    <a:pt x="1782359" y="458738"/>
                  </a:lnTo>
                  <a:lnTo>
                    <a:pt x="1797266" y="461316"/>
                  </a:lnTo>
                  <a:lnTo>
                    <a:pt x="1932576" y="497606"/>
                  </a:lnTo>
                  <a:lnTo>
                    <a:pt x="1794273" y="473687"/>
                  </a:lnTo>
                  <a:lnTo>
                    <a:pt x="1720985" y="744559"/>
                  </a:lnTo>
                  <a:close/>
                </a:path>
                <a:path w="4174490" h="1971675">
                  <a:moveTo>
                    <a:pt x="3498327" y="923066"/>
                  </a:moveTo>
                  <a:lnTo>
                    <a:pt x="3482592" y="920345"/>
                  </a:lnTo>
                  <a:lnTo>
                    <a:pt x="3525635" y="760238"/>
                  </a:lnTo>
                  <a:lnTo>
                    <a:pt x="3541370" y="762960"/>
                  </a:lnTo>
                  <a:lnTo>
                    <a:pt x="3498327" y="923066"/>
                  </a:lnTo>
                  <a:close/>
                </a:path>
                <a:path w="4174490" h="1971675">
                  <a:moveTo>
                    <a:pt x="2006512" y="819719"/>
                  </a:moveTo>
                  <a:lnTo>
                    <a:pt x="1991605" y="817140"/>
                  </a:lnTo>
                  <a:lnTo>
                    <a:pt x="2064894" y="546268"/>
                  </a:lnTo>
                  <a:lnTo>
                    <a:pt x="1794273" y="473687"/>
                  </a:lnTo>
                  <a:lnTo>
                    <a:pt x="1932576" y="497606"/>
                  </a:lnTo>
                  <a:lnTo>
                    <a:pt x="2067886" y="533897"/>
                  </a:lnTo>
                  <a:lnTo>
                    <a:pt x="2082793" y="536475"/>
                  </a:lnTo>
                  <a:lnTo>
                    <a:pt x="2353413" y="609056"/>
                  </a:lnTo>
                  <a:lnTo>
                    <a:pt x="2077636" y="561360"/>
                  </a:lnTo>
                  <a:lnTo>
                    <a:pt x="2006512" y="819719"/>
                  </a:lnTo>
                  <a:close/>
                </a:path>
                <a:path w="4174490" h="1971675">
                  <a:moveTo>
                    <a:pt x="3784683" y="998369"/>
                  </a:moveTo>
                  <a:lnTo>
                    <a:pt x="3768948" y="995647"/>
                  </a:lnTo>
                  <a:lnTo>
                    <a:pt x="3811991" y="835541"/>
                  </a:lnTo>
                  <a:lnTo>
                    <a:pt x="3827726" y="838262"/>
                  </a:lnTo>
                  <a:lnTo>
                    <a:pt x="3784683" y="998369"/>
                  </a:lnTo>
                  <a:close/>
                </a:path>
                <a:path w="4174490" h="1971675">
                  <a:moveTo>
                    <a:pt x="3988132" y="1355769"/>
                  </a:moveTo>
                  <a:lnTo>
                    <a:pt x="3969912" y="1352618"/>
                  </a:lnTo>
                  <a:lnTo>
                    <a:pt x="4040208" y="1094116"/>
                  </a:lnTo>
                  <a:lnTo>
                    <a:pt x="3775385" y="1022538"/>
                  </a:lnTo>
                  <a:lnTo>
                    <a:pt x="4049506" y="1069947"/>
                  </a:lnTo>
                  <a:lnTo>
                    <a:pt x="4092549" y="909840"/>
                  </a:lnTo>
                  <a:lnTo>
                    <a:pt x="4106120" y="925076"/>
                  </a:lnTo>
                  <a:lnTo>
                    <a:pt x="4063077" y="1085183"/>
                  </a:lnTo>
                  <a:lnTo>
                    <a:pt x="4174050" y="1104376"/>
                  </a:lnTo>
                  <a:lnTo>
                    <a:pt x="4169401" y="1116460"/>
                  </a:lnTo>
                  <a:lnTo>
                    <a:pt x="4059256" y="1097411"/>
                  </a:lnTo>
                  <a:lnTo>
                    <a:pt x="3988132" y="1355769"/>
                  </a:lnTo>
                  <a:close/>
                </a:path>
                <a:path w="4174490" h="1971675">
                  <a:moveTo>
                    <a:pt x="2499122" y="1265795"/>
                  </a:moveTo>
                  <a:lnTo>
                    <a:pt x="2484215" y="1263217"/>
                  </a:lnTo>
                  <a:lnTo>
                    <a:pt x="2557503" y="992344"/>
                  </a:lnTo>
                  <a:lnTo>
                    <a:pt x="2286883" y="919763"/>
                  </a:lnTo>
                  <a:lnTo>
                    <a:pt x="2562660" y="967459"/>
                  </a:lnTo>
                  <a:lnTo>
                    <a:pt x="2633784" y="709100"/>
                  </a:lnTo>
                  <a:lnTo>
                    <a:pt x="2363163" y="636519"/>
                  </a:lnTo>
                  <a:lnTo>
                    <a:pt x="2548947" y="668651"/>
                  </a:lnTo>
                  <a:lnTo>
                    <a:pt x="2638433" y="697016"/>
                  </a:lnTo>
                  <a:lnTo>
                    <a:pt x="2654168" y="699737"/>
                  </a:lnTo>
                  <a:lnTo>
                    <a:pt x="2786579" y="735526"/>
                  </a:lnTo>
                  <a:lnTo>
                    <a:pt x="2648691" y="711679"/>
                  </a:lnTo>
                  <a:lnTo>
                    <a:pt x="2576231" y="982694"/>
                  </a:lnTo>
                  <a:lnTo>
                    <a:pt x="2708642" y="1018484"/>
                  </a:lnTo>
                  <a:lnTo>
                    <a:pt x="2572410" y="994922"/>
                  </a:lnTo>
                  <a:lnTo>
                    <a:pt x="2499122" y="1265795"/>
                  </a:lnTo>
                  <a:close/>
                </a:path>
                <a:path w="4174490" h="1971675">
                  <a:moveTo>
                    <a:pt x="2855961" y="1056851"/>
                  </a:moveTo>
                  <a:lnTo>
                    <a:pt x="2841054" y="1054273"/>
                  </a:lnTo>
                  <a:lnTo>
                    <a:pt x="2913514" y="783257"/>
                  </a:lnTo>
                  <a:lnTo>
                    <a:pt x="2648691" y="711679"/>
                  </a:lnTo>
                  <a:lnTo>
                    <a:pt x="2786579" y="735526"/>
                  </a:lnTo>
                  <a:lnTo>
                    <a:pt x="2918991" y="771316"/>
                  </a:lnTo>
                  <a:lnTo>
                    <a:pt x="2934726" y="774037"/>
                  </a:lnTo>
                  <a:lnTo>
                    <a:pt x="3070036" y="810328"/>
                  </a:lnTo>
                  <a:lnTo>
                    <a:pt x="2929249" y="785978"/>
                  </a:lnTo>
                  <a:lnTo>
                    <a:pt x="2855961" y="1056851"/>
                  </a:lnTo>
                  <a:close/>
                </a:path>
                <a:path w="4174490" h="1971675">
                  <a:moveTo>
                    <a:pt x="3141488" y="1132010"/>
                  </a:moveTo>
                  <a:lnTo>
                    <a:pt x="3126581" y="1129432"/>
                  </a:lnTo>
                  <a:lnTo>
                    <a:pt x="3199869" y="858559"/>
                  </a:lnTo>
                  <a:lnTo>
                    <a:pt x="2929249" y="785978"/>
                  </a:lnTo>
                  <a:lnTo>
                    <a:pt x="3070036" y="810328"/>
                  </a:lnTo>
                  <a:lnTo>
                    <a:pt x="3205346" y="846618"/>
                  </a:lnTo>
                  <a:lnTo>
                    <a:pt x="3221082" y="849339"/>
                  </a:lnTo>
                  <a:lnTo>
                    <a:pt x="3351837" y="884842"/>
                  </a:lnTo>
                  <a:lnTo>
                    <a:pt x="3214776" y="861138"/>
                  </a:lnTo>
                  <a:lnTo>
                    <a:pt x="3141488" y="1132010"/>
                  </a:lnTo>
                  <a:close/>
                </a:path>
                <a:path w="4174490" h="1971675">
                  <a:moveTo>
                    <a:pt x="515845" y="729458"/>
                  </a:moveTo>
                  <a:lnTo>
                    <a:pt x="500938" y="726880"/>
                  </a:lnTo>
                  <a:lnTo>
                    <a:pt x="574227" y="456007"/>
                  </a:lnTo>
                  <a:lnTo>
                    <a:pt x="310232" y="384572"/>
                  </a:lnTo>
                  <a:lnTo>
                    <a:pt x="313224" y="372201"/>
                  </a:lnTo>
                  <a:lnTo>
                    <a:pt x="313732" y="359400"/>
                  </a:lnTo>
                  <a:lnTo>
                    <a:pt x="576899" y="430692"/>
                  </a:lnTo>
                  <a:lnTo>
                    <a:pt x="595119" y="433843"/>
                  </a:lnTo>
                  <a:lnTo>
                    <a:pt x="864911" y="506281"/>
                  </a:lnTo>
                  <a:lnTo>
                    <a:pt x="589134" y="458585"/>
                  </a:lnTo>
                  <a:lnTo>
                    <a:pt x="515845" y="729458"/>
                  </a:lnTo>
                  <a:close/>
                </a:path>
                <a:path w="4174490" h="1971675">
                  <a:moveTo>
                    <a:pt x="3418734" y="1205737"/>
                  </a:moveTo>
                  <a:lnTo>
                    <a:pt x="3402999" y="1203016"/>
                  </a:lnTo>
                  <a:lnTo>
                    <a:pt x="3476287" y="932143"/>
                  </a:lnTo>
                  <a:lnTo>
                    <a:pt x="3214776" y="861138"/>
                  </a:lnTo>
                  <a:lnTo>
                    <a:pt x="3351837" y="884842"/>
                  </a:lnTo>
                  <a:lnTo>
                    <a:pt x="3482592" y="920345"/>
                  </a:lnTo>
                  <a:lnTo>
                    <a:pt x="3498327" y="923066"/>
                  </a:lnTo>
                  <a:lnTo>
                    <a:pt x="3633637" y="959357"/>
                  </a:lnTo>
                  <a:lnTo>
                    <a:pt x="3492022" y="934864"/>
                  </a:lnTo>
                  <a:lnTo>
                    <a:pt x="3418734" y="1205737"/>
                  </a:lnTo>
                  <a:close/>
                </a:path>
                <a:path w="4174490" h="1971675">
                  <a:moveTo>
                    <a:pt x="3704261" y="1280896"/>
                  </a:moveTo>
                  <a:lnTo>
                    <a:pt x="3689354" y="1278318"/>
                  </a:lnTo>
                  <a:lnTo>
                    <a:pt x="3762642" y="1007445"/>
                  </a:lnTo>
                  <a:lnTo>
                    <a:pt x="3492022" y="934864"/>
                  </a:lnTo>
                  <a:lnTo>
                    <a:pt x="3633637" y="959357"/>
                  </a:lnTo>
                  <a:lnTo>
                    <a:pt x="3768948" y="995647"/>
                  </a:lnTo>
                  <a:lnTo>
                    <a:pt x="3784683" y="998369"/>
                  </a:lnTo>
                  <a:lnTo>
                    <a:pt x="4049506" y="1069947"/>
                  </a:lnTo>
                  <a:lnTo>
                    <a:pt x="3775385" y="1022538"/>
                  </a:lnTo>
                  <a:lnTo>
                    <a:pt x="3704261" y="1280896"/>
                  </a:lnTo>
                  <a:close/>
                </a:path>
                <a:path w="4174490" h="1971675">
                  <a:moveTo>
                    <a:pt x="1078618" y="878344"/>
                  </a:moveTo>
                  <a:lnTo>
                    <a:pt x="1062883" y="875623"/>
                  </a:lnTo>
                  <a:lnTo>
                    <a:pt x="1136172" y="604750"/>
                  </a:lnTo>
                  <a:lnTo>
                    <a:pt x="874661" y="533745"/>
                  </a:lnTo>
                  <a:lnTo>
                    <a:pt x="1009237" y="557020"/>
                  </a:lnTo>
                  <a:lnTo>
                    <a:pt x="1139992" y="592522"/>
                  </a:lnTo>
                  <a:lnTo>
                    <a:pt x="1154899" y="595100"/>
                  </a:lnTo>
                  <a:lnTo>
                    <a:pt x="1290209" y="631391"/>
                  </a:lnTo>
                  <a:lnTo>
                    <a:pt x="1151907" y="607471"/>
                  </a:lnTo>
                  <a:lnTo>
                    <a:pt x="1078618" y="878344"/>
                  </a:lnTo>
                  <a:close/>
                </a:path>
                <a:path w="4174490" h="1971675">
                  <a:moveTo>
                    <a:pt x="4164752" y="1128545"/>
                  </a:moveTo>
                  <a:lnTo>
                    <a:pt x="4059256" y="1097411"/>
                  </a:lnTo>
                  <a:lnTo>
                    <a:pt x="4169401" y="1116460"/>
                  </a:lnTo>
                  <a:lnTo>
                    <a:pt x="4164752" y="1128545"/>
                  </a:lnTo>
                  <a:close/>
                </a:path>
                <a:path w="4174490" h="1971675">
                  <a:moveTo>
                    <a:pt x="1364146" y="953503"/>
                  </a:moveTo>
                  <a:lnTo>
                    <a:pt x="1349239" y="950925"/>
                  </a:lnTo>
                  <a:lnTo>
                    <a:pt x="1422527" y="680052"/>
                  </a:lnTo>
                  <a:lnTo>
                    <a:pt x="1151907" y="607471"/>
                  </a:lnTo>
                  <a:lnTo>
                    <a:pt x="1290209" y="631391"/>
                  </a:lnTo>
                  <a:lnTo>
                    <a:pt x="1425520" y="667681"/>
                  </a:lnTo>
                  <a:lnTo>
                    <a:pt x="1440427" y="670260"/>
                  </a:lnTo>
                  <a:lnTo>
                    <a:pt x="1572838" y="706049"/>
                  </a:lnTo>
                  <a:lnTo>
                    <a:pt x="1437434" y="682631"/>
                  </a:lnTo>
                  <a:lnTo>
                    <a:pt x="1364146" y="953503"/>
                  </a:lnTo>
                  <a:close/>
                </a:path>
                <a:path w="4174490" h="1971675">
                  <a:moveTo>
                    <a:pt x="1644704" y="1027803"/>
                  </a:moveTo>
                  <a:lnTo>
                    <a:pt x="1628969" y="1025082"/>
                  </a:lnTo>
                  <a:lnTo>
                    <a:pt x="1702257" y="754209"/>
                  </a:lnTo>
                  <a:lnTo>
                    <a:pt x="1437434" y="682631"/>
                  </a:lnTo>
                  <a:lnTo>
                    <a:pt x="1572838" y="706049"/>
                  </a:lnTo>
                  <a:lnTo>
                    <a:pt x="1705250" y="741838"/>
                  </a:lnTo>
                  <a:lnTo>
                    <a:pt x="1720985" y="744559"/>
                  </a:lnTo>
                  <a:lnTo>
                    <a:pt x="1856295" y="780850"/>
                  </a:lnTo>
                  <a:lnTo>
                    <a:pt x="1717992" y="756930"/>
                  </a:lnTo>
                  <a:lnTo>
                    <a:pt x="1644704" y="1027803"/>
                  </a:lnTo>
                  <a:close/>
                </a:path>
                <a:path w="4174490" h="1971675">
                  <a:moveTo>
                    <a:pt x="1930231" y="1102962"/>
                  </a:moveTo>
                  <a:lnTo>
                    <a:pt x="1915324" y="1100384"/>
                  </a:lnTo>
                  <a:lnTo>
                    <a:pt x="1988613" y="829511"/>
                  </a:lnTo>
                  <a:lnTo>
                    <a:pt x="1717992" y="756930"/>
                  </a:lnTo>
                  <a:lnTo>
                    <a:pt x="1856295" y="780850"/>
                  </a:lnTo>
                  <a:lnTo>
                    <a:pt x="1991605" y="817140"/>
                  </a:lnTo>
                  <a:lnTo>
                    <a:pt x="2006512" y="819719"/>
                  </a:lnTo>
                  <a:lnTo>
                    <a:pt x="2141822" y="856009"/>
                  </a:lnTo>
                  <a:lnTo>
                    <a:pt x="2003520" y="832090"/>
                  </a:lnTo>
                  <a:lnTo>
                    <a:pt x="1930231" y="1102962"/>
                  </a:lnTo>
                  <a:close/>
                </a:path>
                <a:path w="4174490" h="1971675">
                  <a:moveTo>
                    <a:pt x="159006" y="938402"/>
                  </a:moveTo>
                  <a:lnTo>
                    <a:pt x="143271" y="935680"/>
                  </a:lnTo>
                  <a:lnTo>
                    <a:pt x="216560" y="664808"/>
                  </a:lnTo>
                  <a:lnTo>
                    <a:pt x="139220" y="638543"/>
                  </a:lnTo>
                  <a:lnTo>
                    <a:pt x="148010" y="627175"/>
                  </a:lnTo>
                  <a:lnTo>
                    <a:pt x="223373" y="640209"/>
                  </a:lnTo>
                  <a:lnTo>
                    <a:pt x="254446" y="529586"/>
                  </a:lnTo>
                  <a:lnTo>
                    <a:pt x="273173" y="519937"/>
                  </a:lnTo>
                  <a:lnTo>
                    <a:pt x="236115" y="655301"/>
                  </a:lnTo>
                  <a:lnTo>
                    <a:pt x="368527" y="691091"/>
                  </a:lnTo>
                  <a:lnTo>
                    <a:pt x="231466" y="667386"/>
                  </a:lnTo>
                  <a:lnTo>
                    <a:pt x="159006" y="938402"/>
                  </a:lnTo>
                  <a:close/>
                </a:path>
                <a:path w="4174490" h="1971675">
                  <a:moveTo>
                    <a:pt x="2213594" y="1190636"/>
                  </a:moveTo>
                  <a:lnTo>
                    <a:pt x="2198687" y="1188057"/>
                  </a:lnTo>
                  <a:lnTo>
                    <a:pt x="2274140" y="904671"/>
                  </a:lnTo>
                  <a:lnTo>
                    <a:pt x="2003520" y="832090"/>
                  </a:lnTo>
                  <a:lnTo>
                    <a:pt x="2141822" y="856009"/>
                  </a:lnTo>
                  <a:lnTo>
                    <a:pt x="2277133" y="892300"/>
                  </a:lnTo>
                  <a:lnTo>
                    <a:pt x="2292039" y="894878"/>
                  </a:lnTo>
                  <a:lnTo>
                    <a:pt x="2562660" y="967459"/>
                  </a:lnTo>
                  <a:lnTo>
                    <a:pt x="2286883" y="919763"/>
                  </a:lnTo>
                  <a:lnTo>
                    <a:pt x="2213594" y="1190636"/>
                  </a:lnTo>
                  <a:close/>
                </a:path>
                <a:path w="4174490" h="1971675">
                  <a:moveTo>
                    <a:pt x="2779680" y="1340095"/>
                  </a:moveTo>
                  <a:lnTo>
                    <a:pt x="2763945" y="1337373"/>
                  </a:lnTo>
                  <a:lnTo>
                    <a:pt x="2837233" y="1066501"/>
                  </a:lnTo>
                  <a:lnTo>
                    <a:pt x="2572410" y="994922"/>
                  </a:lnTo>
                  <a:lnTo>
                    <a:pt x="2708642" y="1018484"/>
                  </a:lnTo>
                  <a:lnTo>
                    <a:pt x="2841054" y="1054273"/>
                  </a:lnTo>
                  <a:lnTo>
                    <a:pt x="2855961" y="1056851"/>
                  </a:lnTo>
                  <a:lnTo>
                    <a:pt x="2991271" y="1093142"/>
                  </a:lnTo>
                  <a:lnTo>
                    <a:pt x="2852968" y="1069222"/>
                  </a:lnTo>
                  <a:lnTo>
                    <a:pt x="2779680" y="1340095"/>
                  </a:lnTo>
                  <a:close/>
                </a:path>
                <a:path w="4174490" h="1971675">
                  <a:moveTo>
                    <a:pt x="3065207" y="1415254"/>
                  </a:moveTo>
                  <a:lnTo>
                    <a:pt x="3050300" y="1412676"/>
                  </a:lnTo>
                  <a:lnTo>
                    <a:pt x="3123589" y="1141803"/>
                  </a:lnTo>
                  <a:lnTo>
                    <a:pt x="2852968" y="1069222"/>
                  </a:lnTo>
                  <a:lnTo>
                    <a:pt x="2991271" y="1093142"/>
                  </a:lnTo>
                  <a:lnTo>
                    <a:pt x="3126581" y="1129432"/>
                  </a:lnTo>
                  <a:lnTo>
                    <a:pt x="3141488" y="1132010"/>
                  </a:lnTo>
                  <a:lnTo>
                    <a:pt x="3272243" y="1167513"/>
                  </a:lnTo>
                  <a:lnTo>
                    <a:pt x="3138496" y="1144381"/>
                  </a:lnTo>
                  <a:lnTo>
                    <a:pt x="3065207" y="1415254"/>
                  </a:lnTo>
                  <a:close/>
                </a:path>
                <a:path w="4174490" h="1971675">
                  <a:moveTo>
                    <a:pt x="3341625" y="1488837"/>
                  </a:moveTo>
                  <a:lnTo>
                    <a:pt x="3326718" y="1486259"/>
                  </a:lnTo>
                  <a:lnTo>
                    <a:pt x="3400006" y="1215387"/>
                  </a:lnTo>
                  <a:lnTo>
                    <a:pt x="3138496" y="1144381"/>
                  </a:lnTo>
                  <a:lnTo>
                    <a:pt x="3272243" y="1167513"/>
                  </a:lnTo>
                  <a:lnTo>
                    <a:pt x="3402999" y="1203016"/>
                  </a:lnTo>
                  <a:lnTo>
                    <a:pt x="3418734" y="1205737"/>
                  </a:lnTo>
                  <a:lnTo>
                    <a:pt x="3554044" y="1242028"/>
                  </a:lnTo>
                  <a:lnTo>
                    <a:pt x="3414913" y="1217965"/>
                  </a:lnTo>
                  <a:lnTo>
                    <a:pt x="3341625" y="1488837"/>
                  </a:lnTo>
                  <a:close/>
                </a:path>
                <a:path w="4174490" h="1971675">
                  <a:moveTo>
                    <a:pt x="438736" y="1012558"/>
                  </a:moveTo>
                  <a:lnTo>
                    <a:pt x="423830" y="1009980"/>
                  </a:lnTo>
                  <a:lnTo>
                    <a:pt x="497118" y="739108"/>
                  </a:lnTo>
                  <a:lnTo>
                    <a:pt x="231466" y="667386"/>
                  </a:lnTo>
                  <a:lnTo>
                    <a:pt x="368527" y="691091"/>
                  </a:lnTo>
                  <a:lnTo>
                    <a:pt x="500938" y="726880"/>
                  </a:lnTo>
                  <a:lnTo>
                    <a:pt x="515845" y="729458"/>
                  </a:lnTo>
                  <a:lnTo>
                    <a:pt x="651156" y="765749"/>
                  </a:lnTo>
                  <a:lnTo>
                    <a:pt x="512025" y="741686"/>
                  </a:lnTo>
                  <a:lnTo>
                    <a:pt x="438736" y="1012558"/>
                  </a:lnTo>
                  <a:close/>
                </a:path>
                <a:path w="4174490" h="1971675">
                  <a:moveTo>
                    <a:pt x="3627152" y="1563997"/>
                  </a:moveTo>
                  <a:lnTo>
                    <a:pt x="3612245" y="1561418"/>
                  </a:lnTo>
                  <a:lnTo>
                    <a:pt x="3685533" y="1290546"/>
                  </a:lnTo>
                  <a:lnTo>
                    <a:pt x="3414913" y="1217965"/>
                  </a:lnTo>
                  <a:lnTo>
                    <a:pt x="3554044" y="1242028"/>
                  </a:lnTo>
                  <a:lnTo>
                    <a:pt x="3689354" y="1278318"/>
                  </a:lnTo>
                  <a:lnTo>
                    <a:pt x="3704261" y="1280896"/>
                  </a:lnTo>
                  <a:lnTo>
                    <a:pt x="3837087" y="1316757"/>
                  </a:lnTo>
                  <a:lnTo>
                    <a:pt x="3700440" y="1293124"/>
                  </a:lnTo>
                  <a:lnTo>
                    <a:pt x="3627152" y="1563997"/>
                  </a:lnTo>
                  <a:close/>
                </a:path>
                <a:path w="4174490" h="1971675">
                  <a:moveTo>
                    <a:pt x="724264" y="1087718"/>
                  </a:moveTo>
                  <a:lnTo>
                    <a:pt x="709357" y="1085139"/>
                  </a:lnTo>
                  <a:lnTo>
                    <a:pt x="782645" y="814267"/>
                  </a:lnTo>
                  <a:lnTo>
                    <a:pt x="512025" y="741686"/>
                  </a:lnTo>
                  <a:lnTo>
                    <a:pt x="651156" y="765749"/>
                  </a:lnTo>
                  <a:lnTo>
                    <a:pt x="786466" y="802039"/>
                  </a:lnTo>
                  <a:lnTo>
                    <a:pt x="801373" y="804617"/>
                  </a:lnTo>
                  <a:lnTo>
                    <a:pt x="932128" y="840120"/>
                  </a:lnTo>
                  <a:lnTo>
                    <a:pt x="797552" y="816845"/>
                  </a:lnTo>
                  <a:lnTo>
                    <a:pt x="724264" y="1087718"/>
                  </a:lnTo>
                  <a:close/>
                </a:path>
                <a:path w="4174490" h="1971675">
                  <a:moveTo>
                    <a:pt x="3866699" y="1747200"/>
                  </a:moveTo>
                  <a:lnTo>
                    <a:pt x="3890131" y="1661033"/>
                  </a:lnTo>
                  <a:lnTo>
                    <a:pt x="3625308" y="1589455"/>
                  </a:lnTo>
                  <a:lnTo>
                    <a:pt x="3891975" y="1635575"/>
                  </a:lnTo>
                  <a:lnTo>
                    <a:pt x="3965264" y="1364702"/>
                  </a:lnTo>
                  <a:lnTo>
                    <a:pt x="3700440" y="1293124"/>
                  </a:lnTo>
                  <a:lnTo>
                    <a:pt x="3837087" y="1316757"/>
                  </a:lnTo>
                  <a:lnTo>
                    <a:pt x="3969912" y="1352618"/>
                  </a:lnTo>
                  <a:lnTo>
                    <a:pt x="3988132" y="1355769"/>
                  </a:lnTo>
                  <a:lnTo>
                    <a:pt x="4041454" y="1377880"/>
                  </a:lnTo>
                  <a:lnTo>
                    <a:pt x="4036806" y="1389964"/>
                  </a:lnTo>
                  <a:lnTo>
                    <a:pt x="3982975" y="1380654"/>
                  </a:lnTo>
                  <a:lnTo>
                    <a:pt x="3909687" y="1651527"/>
                  </a:lnTo>
                  <a:lnTo>
                    <a:pt x="3927078" y="1654535"/>
                  </a:lnTo>
                  <a:lnTo>
                    <a:pt x="3923258" y="1666762"/>
                  </a:lnTo>
                  <a:lnTo>
                    <a:pt x="3905866" y="1663755"/>
                  </a:lnTo>
                  <a:lnTo>
                    <a:pt x="3892240" y="1712952"/>
                  </a:lnTo>
                  <a:lnTo>
                    <a:pt x="3877145" y="1736118"/>
                  </a:lnTo>
                  <a:lnTo>
                    <a:pt x="3866699" y="1747200"/>
                  </a:lnTo>
                  <a:close/>
                </a:path>
                <a:path w="4174490" h="1971675">
                  <a:moveTo>
                    <a:pt x="1001509" y="1161444"/>
                  </a:moveTo>
                  <a:lnTo>
                    <a:pt x="985774" y="1158723"/>
                  </a:lnTo>
                  <a:lnTo>
                    <a:pt x="1059063" y="887850"/>
                  </a:lnTo>
                  <a:lnTo>
                    <a:pt x="797552" y="816845"/>
                  </a:lnTo>
                  <a:lnTo>
                    <a:pt x="932128" y="840120"/>
                  </a:lnTo>
                  <a:lnTo>
                    <a:pt x="1062883" y="875623"/>
                  </a:lnTo>
                  <a:lnTo>
                    <a:pt x="1078618" y="878344"/>
                  </a:lnTo>
                  <a:lnTo>
                    <a:pt x="1213929" y="914635"/>
                  </a:lnTo>
                  <a:lnTo>
                    <a:pt x="1074798" y="890572"/>
                  </a:lnTo>
                  <a:lnTo>
                    <a:pt x="1001509" y="1161444"/>
                  </a:lnTo>
                  <a:close/>
                </a:path>
                <a:path w="4174490" h="1971675">
                  <a:moveTo>
                    <a:pt x="1287037" y="1236604"/>
                  </a:moveTo>
                  <a:lnTo>
                    <a:pt x="1272130" y="1234026"/>
                  </a:lnTo>
                  <a:lnTo>
                    <a:pt x="1345418" y="963153"/>
                  </a:lnTo>
                  <a:lnTo>
                    <a:pt x="1074798" y="890572"/>
                  </a:lnTo>
                  <a:lnTo>
                    <a:pt x="1213929" y="914635"/>
                  </a:lnTo>
                  <a:lnTo>
                    <a:pt x="1349239" y="950925"/>
                  </a:lnTo>
                  <a:lnTo>
                    <a:pt x="1364146" y="953503"/>
                  </a:lnTo>
                  <a:lnTo>
                    <a:pt x="1496557" y="989292"/>
                  </a:lnTo>
                  <a:lnTo>
                    <a:pt x="1360325" y="965731"/>
                  </a:lnTo>
                  <a:lnTo>
                    <a:pt x="1287037" y="1236604"/>
                  </a:lnTo>
                  <a:close/>
                </a:path>
                <a:path w="4174490" h="1971675">
                  <a:moveTo>
                    <a:pt x="1537670" y="1434613"/>
                  </a:moveTo>
                  <a:lnTo>
                    <a:pt x="1524099" y="1419378"/>
                  </a:lnTo>
                  <a:lnTo>
                    <a:pt x="1548359" y="1333354"/>
                  </a:lnTo>
                  <a:lnTo>
                    <a:pt x="1283536" y="1261775"/>
                  </a:lnTo>
                  <a:lnTo>
                    <a:pt x="1551860" y="1308182"/>
                  </a:lnTo>
                  <a:lnTo>
                    <a:pt x="1625148" y="1037309"/>
                  </a:lnTo>
                  <a:lnTo>
                    <a:pt x="1360325" y="965731"/>
                  </a:lnTo>
                  <a:lnTo>
                    <a:pt x="1496557" y="989292"/>
                  </a:lnTo>
                  <a:lnTo>
                    <a:pt x="1628969" y="1025082"/>
                  </a:lnTo>
                  <a:lnTo>
                    <a:pt x="1644704" y="1027803"/>
                  </a:lnTo>
                  <a:lnTo>
                    <a:pt x="1780014" y="1064094"/>
                  </a:lnTo>
                  <a:lnTo>
                    <a:pt x="1640883" y="1040031"/>
                  </a:lnTo>
                  <a:lnTo>
                    <a:pt x="1566767" y="1310760"/>
                  </a:lnTo>
                  <a:lnTo>
                    <a:pt x="1746290" y="1367586"/>
                  </a:lnTo>
                  <a:lnTo>
                    <a:pt x="1564094" y="1336075"/>
                  </a:lnTo>
                  <a:lnTo>
                    <a:pt x="1537670" y="1434613"/>
                  </a:lnTo>
                  <a:close/>
                </a:path>
                <a:path w="4174490" h="1971675">
                  <a:moveTo>
                    <a:pt x="1850958" y="1398577"/>
                  </a:moveTo>
                  <a:lnTo>
                    <a:pt x="1836051" y="1395999"/>
                  </a:lnTo>
                  <a:lnTo>
                    <a:pt x="1909339" y="1125126"/>
                  </a:lnTo>
                  <a:lnTo>
                    <a:pt x="1640883" y="1040031"/>
                  </a:lnTo>
                  <a:lnTo>
                    <a:pt x="1780014" y="1064094"/>
                  </a:lnTo>
                  <a:lnTo>
                    <a:pt x="1915324" y="1100384"/>
                  </a:lnTo>
                  <a:lnTo>
                    <a:pt x="1930231" y="1102962"/>
                  </a:lnTo>
                  <a:lnTo>
                    <a:pt x="2109202" y="1159692"/>
                  </a:lnTo>
                  <a:lnTo>
                    <a:pt x="1924246" y="1127704"/>
                  </a:lnTo>
                  <a:lnTo>
                    <a:pt x="1850958" y="1398577"/>
                  </a:lnTo>
                  <a:close/>
                </a:path>
                <a:path w="4174490" h="1971675">
                  <a:moveTo>
                    <a:pt x="2136485" y="1473736"/>
                  </a:moveTo>
                  <a:lnTo>
                    <a:pt x="2121578" y="1471158"/>
                  </a:lnTo>
                  <a:lnTo>
                    <a:pt x="2194867" y="1200285"/>
                  </a:lnTo>
                  <a:lnTo>
                    <a:pt x="1924246" y="1127704"/>
                  </a:lnTo>
                  <a:lnTo>
                    <a:pt x="2109202" y="1159692"/>
                  </a:lnTo>
                  <a:lnTo>
                    <a:pt x="2198687" y="1188057"/>
                  </a:lnTo>
                  <a:lnTo>
                    <a:pt x="2213594" y="1190636"/>
                  </a:lnTo>
                  <a:lnTo>
                    <a:pt x="2348904" y="1226926"/>
                  </a:lnTo>
                  <a:lnTo>
                    <a:pt x="2209774" y="1202863"/>
                  </a:lnTo>
                  <a:lnTo>
                    <a:pt x="2136485" y="1473736"/>
                  </a:lnTo>
                  <a:close/>
                </a:path>
                <a:path w="4174490" h="1971675">
                  <a:moveTo>
                    <a:pt x="2422013" y="1548895"/>
                  </a:moveTo>
                  <a:lnTo>
                    <a:pt x="2407106" y="1546317"/>
                  </a:lnTo>
                  <a:lnTo>
                    <a:pt x="2480394" y="1275444"/>
                  </a:lnTo>
                  <a:lnTo>
                    <a:pt x="2209774" y="1202863"/>
                  </a:lnTo>
                  <a:lnTo>
                    <a:pt x="2348904" y="1226926"/>
                  </a:lnTo>
                  <a:lnTo>
                    <a:pt x="2484215" y="1263217"/>
                  </a:lnTo>
                  <a:lnTo>
                    <a:pt x="2499122" y="1265795"/>
                  </a:lnTo>
                  <a:lnTo>
                    <a:pt x="2631533" y="1301584"/>
                  </a:lnTo>
                  <a:lnTo>
                    <a:pt x="2495301" y="1278023"/>
                  </a:lnTo>
                  <a:lnTo>
                    <a:pt x="2422013" y="1548895"/>
                  </a:lnTo>
                  <a:close/>
                </a:path>
                <a:path w="4174490" h="1971675">
                  <a:moveTo>
                    <a:pt x="2702571" y="1623195"/>
                  </a:moveTo>
                  <a:lnTo>
                    <a:pt x="2686836" y="1620474"/>
                  </a:lnTo>
                  <a:lnTo>
                    <a:pt x="2760124" y="1349601"/>
                  </a:lnTo>
                  <a:lnTo>
                    <a:pt x="2495301" y="1278023"/>
                  </a:lnTo>
                  <a:lnTo>
                    <a:pt x="2631533" y="1301584"/>
                  </a:lnTo>
                  <a:lnTo>
                    <a:pt x="2763945" y="1337373"/>
                  </a:lnTo>
                  <a:lnTo>
                    <a:pt x="2779680" y="1340095"/>
                  </a:lnTo>
                  <a:lnTo>
                    <a:pt x="2914990" y="1376385"/>
                  </a:lnTo>
                  <a:lnTo>
                    <a:pt x="2775859" y="1352322"/>
                  </a:lnTo>
                  <a:lnTo>
                    <a:pt x="2702571" y="1623195"/>
                  </a:lnTo>
                  <a:close/>
                </a:path>
                <a:path w="4174490" h="1971675">
                  <a:moveTo>
                    <a:pt x="2988098" y="1698354"/>
                  </a:moveTo>
                  <a:lnTo>
                    <a:pt x="2973191" y="1695776"/>
                  </a:lnTo>
                  <a:lnTo>
                    <a:pt x="3046480" y="1424903"/>
                  </a:lnTo>
                  <a:lnTo>
                    <a:pt x="2775859" y="1352322"/>
                  </a:lnTo>
                  <a:lnTo>
                    <a:pt x="2914990" y="1376385"/>
                  </a:lnTo>
                  <a:lnTo>
                    <a:pt x="3050300" y="1412676"/>
                  </a:lnTo>
                  <a:lnTo>
                    <a:pt x="3065207" y="1415254"/>
                  </a:lnTo>
                  <a:lnTo>
                    <a:pt x="3195963" y="1450757"/>
                  </a:lnTo>
                  <a:lnTo>
                    <a:pt x="3061387" y="1427482"/>
                  </a:lnTo>
                  <a:lnTo>
                    <a:pt x="2988098" y="1698354"/>
                  </a:lnTo>
                  <a:close/>
                </a:path>
                <a:path w="4174490" h="1971675">
                  <a:moveTo>
                    <a:pt x="128761" y="1049168"/>
                  </a:moveTo>
                  <a:lnTo>
                    <a:pt x="113026" y="1046446"/>
                  </a:lnTo>
                  <a:lnTo>
                    <a:pt x="140279" y="948051"/>
                  </a:lnTo>
                  <a:lnTo>
                    <a:pt x="0" y="910902"/>
                  </a:lnTo>
                  <a:lnTo>
                    <a:pt x="2164" y="898387"/>
                  </a:lnTo>
                  <a:lnTo>
                    <a:pt x="8469" y="886589"/>
                  </a:lnTo>
                  <a:lnTo>
                    <a:pt x="143271" y="935680"/>
                  </a:lnTo>
                  <a:lnTo>
                    <a:pt x="159006" y="938402"/>
                  </a:lnTo>
                  <a:lnTo>
                    <a:pt x="291418" y="974191"/>
                  </a:lnTo>
                  <a:lnTo>
                    <a:pt x="155186" y="950630"/>
                  </a:lnTo>
                  <a:lnTo>
                    <a:pt x="128761" y="1049168"/>
                  </a:lnTo>
                  <a:close/>
                </a:path>
                <a:path w="4174490" h="1971675">
                  <a:moveTo>
                    <a:pt x="3235419" y="1895791"/>
                  </a:moveTo>
                  <a:lnTo>
                    <a:pt x="3221848" y="1880555"/>
                  </a:lnTo>
                  <a:lnTo>
                    <a:pt x="3246108" y="1794531"/>
                  </a:lnTo>
                  <a:lnTo>
                    <a:pt x="2984598" y="1723526"/>
                  </a:lnTo>
                  <a:lnTo>
                    <a:pt x="3249609" y="1769360"/>
                  </a:lnTo>
                  <a:lnTo>
                    <a:pt x="3322897" y="1498487"/>
                  </a:lnTo>
                  <a:lnTo>
                    <a:pt x="3061387" y="1427482"/>
                  </a:lnTo>
                  <a:lnTo>
                    <a:pt x="3195963" y="1450757"/>
                  </a:lnTo>
                  <a:lnTo>
                    <a:pt x="3326718" y="1486259"/>
                  </a:lnTo>
                  <a:lnTo>
                    <a:pt x="3341625" y="1488837"/>
                  </a:lnTo>
                  <a:lnTo>
                    <a:pt x="3476935" y="1525128"/>
                  </a:lnTo>
                  <a:lnTo>
                    <a:pt x="3337804" y="1501065"/>
                  </a:lnTo>
                  <a:lnTo>
                    <a:pt x="3264516" y="1771938"/>
                  </a:lnTo>
                  <a:lnTo>
                    <a:pt x="3443486" y="1828668"/>
                  </a:lnTo>
                  <a:lnTo>
                    <a:pt x="3261843" y="1797253"/>
                  </a:lnTo>
                  <a:lnTo>
                    <a:pt x="3235419" y="1895791"/>
                  </a:lnTo>
                  <a:close/>
                </a:path>
                <a:path w="4174490" h="1971675">
                  <a:moveTo>
                    <a:pt x="409319" y="1123468"/>
                  </a:moveTo>
                  <a:lnTo>
                    <a:pt x="393584" y="1120746"/>
                  </a:lnTo>
                  <a:lnTo>
                    <a:pt x="420009" y="1022208"/>
                  </a:lnTo>
                  <a:lnTo>
                    <a:pt x="155186" y="950630"/>
                  </a:lnTo>
                  <a:lnTo>
                    <a:pt x="291418" y="974191"/>
                  </a:lnTo>
                  <a:lnTo>
                    <a:pt x="423830" y="1009980"/>
                  </a:lnTo>
                  <a:lnTo>
                    <a:pt x="438736" y="1012558"/>
                  </a:lnTo>
                  <a:lnTo>
                    <a:pt x="574047" y="1048849"/>
                  </a:lnTo>
                  <a:lnTo>
                    <a:pt x="435744" y="1024929"/>
                  </a:lnTo>
                  <a:lnTo>
                    <a:pt x="409319" y="1123468"/>
                  </a:lnTo>
                  <a:close/>
                </a:path>
                <a:path w="4174490" h="1971675">
                  <a:moveTo>
                    <a:pt x="3552019" y="1860327"/>
                  </a:moveTo>
                  <a:lnTo>
                    <a:pt x="3532972" y="1857033"/>
                  </a:lnTo>
                  <a:lnTo>
                    <a:pt x="3606260" y="1586160"/>
                  </a:lnTo>
                  <a:lnTo>
                    <a:pt x="3337804" y="1501065"/>
                  </a:lnTo>
                  <a:lnTo>
                    <a:pt x="3476935" y="1525128"/>
                  </a:lnTo>
                  <a:lnTo>
                    <a:pt x="3612245" y="1561418"/>
                  </a:lnTo>
                  <a:lnTo>
                    <a:pt x="3627152" y="1563997"/>
                  </a:lnTo>
                  <a:lnTo>
                    <a:pt x="3891975" y="1635575"/>
                  </a:lnTo>
                  <a:lnTo>
                    <a:pt x="3625308" y="1589455"/>
                  </a:lnTo>
                  <a:lnTo>
                    <a:pt x="3552019" y="1860327"/>
                  </a:lnTo>
                  <a:close/>
                </a:path>
                <a:path w="4174490" h="1971675">
                  <a:moveTo>
                    <a:pt x="695675" y="1198770"/>
                  </a:moveTo>
                  <a:lnTo>
                    <a:pt x="679940" y="1196049"/>
                  </a:lnTo>
                  <a:lnTo>
                    <a:pt x="706364" y="1097510"/>
                  </a:lnTo>
                  <a:lnTo>
                    <a:pt x="435744" y="1024929"/>
                  </a:lnTo>
                  <a:lnTo>
                    <a:pt x="574047" y="1048849"/>
                  </a:lnTo>
                  <a:lnTo>
                    <a:pt x="709357" y="1085139"/>
                  </a:lnTo>
                  <a:lnTo>
                    <a:pt x="724264" y="1087718"/>
                  </a:lnTo>
                  <a:lnTo>
                    <a:pt x="855019" y="1123220"/>
                  </a:lnTo>
                  <a:lnTo>
                    <a:pt x="722099" y="1100232"/>
                  </a:lnTo>
                  <a:lnTo>
                    <a:pt x="695675" y="1198770"/>
                  </a:lnTo>
                  <a:close/>
                </a:path>
                <a:path w="4174490" h="1971675">
                  <a:moveTo>
                    <a:pt x="972921" y="1272497"/>
                  </a:moveTo>
                  <a:lnTo>
                    <a:pt x="957186" y="1269776"/>
                  </a:lnTo>
                  <a:lnTo>
                    <a:pt x="983610" y="1171237"/>
                  </a:lnTo>
                  <a:lnTo>
                    <a:pt x="722099" y="1100232"/>
                  </a:lnTo>
                  <a:lnTo>
                    <a:pt x="855019" y="1123220"/>
                  </a:lnTo>
                  <a:lnTo>
                    <a:pt x="985774" y="1158723"/>
                  </a:lnTo>
                  <a:lnTo>
                    <a:pt x="1001509" y="1161444"/>
                  </a:lnTo>
                  <a:lnTo>
                    <a:pt x="1136820" y="1197735"/>
                  </a:lnTo>
                  <a:lnTo>
                    <a:pt x="999345" y="1173959"/>
                  </a:lnTo>
                  <a:lnTo>
                    <a:pt x="972921" y="1272497"/>
                  </a:lnTo>
                  <a:close/>
                </a:path>
                <a:path w="4174490" h="1971675">
                  <a:moveTo>
                    <a:pt x="1259276" y="1347799"/>
                  </a:moveTo>
                  <a:lnTo>
                    <a:pt x="1243541" y="1345078"/>
                  </a:lnTo>
                  <a:lnTo>
                    <a:pt x="1269965" y="1246540"/>
                  </a:lnTo>
                  <a:lnTo>
                    <a:pt x="999345" y="1173959"/>
                  </a:lnTo>
                  <a:lnTo>
                    <a:pt x="1136820" y="1197735"/>
                  </a:lnTo>
                  <a:lnTo>
                    <a:pt x="1272130" y="1234026"/>
                  </a:lnTo>
                  <a:lnTo>
                    <a:pt x="1287037" y="1236604"/>
                  </a:lnTo>
                  <a:lnTo>
                    <a:pt x="1551860" y="1308182"/>
                  </a:lnTo>
                  <a:lnTo>
                    <a:pt x="1283536" y="1261775"/>
                  </a:lnTo>
                  <a:lnTo>
                    <a:pt x="1259276" y="1347799"/>
                  </a:lnTo>
                  <a:close/>
                </a:path>
                <a:path w="4174490" h="1971675">
                  <a:moveTo>
                    <a:pt x="1820713" y="1509343"/>
                  </a:moveTo>
                  <a:lnTo>
                    <a:pt x="1804978" y="1506621"/>
                  </a:lnTo>
                  <a:lnTo>
                    <a:pt x="1831402" y="1408083"/>
                  </a:lnTo>
                  <a:lnTo>
                    <a:pt x="1564094" y="1336075"/>
                  </a:lnTo>
                  <a:lnTo>
                    <a:pt x="1746290" y="1367586"/>
                  </a:lnTo>
                  <a:lnTo>
                    <a:pt x="1836051" y="1395999"/>
                  </a:lnTo>
                  <a:lnTo>
                    <a:pt x="1850958" y="1398577"/>
                  </a:lnTo>
                  <a:lnTo>
                    <a:pt x="1986268" y="1434867"/>
                  </a:lnTo>
                  <a:lnTo>
                    <a:pt x="1847137" y="1410805"/>
                  </a:lnTo>
                  <a:lnTo>
                    <a:pt x="1820713" y="1509343"/>
                  </a:lnTo>
                  <a:close/>
                </a:path>
                <a:path w="4174490" h="1971675">
                  <a:moveTo>
                    <a:pt x="2107068" y="1584645"/>
                  </a:moveTo>
                  <a:lnTo>
                    <a:pt x="2091333" y="1581924"/>
                  </a:lnTo>
                  <a:lnTo>
                    <a:pt x="2117758" y="1483386"/>
                  </a:lnTo>
                  <a:lnTo>
                    <a:pt x="1847137" y="1410805"/>
                  </a:lnTo>
                  <a:lnTo>
                    <a:pt x="1986268" y="1434867"/>
                  </a:lnTo>
                  <a:lnTo>
                    <a:pt x="2121578" y="1471158"/>
                  </a:lnTo>
                  <a:lnTo>
                    <a:pt x="2136485" y="1473736"/>
                  </a:lnTo>
                  <a:lnTo>
                    <a:pt x="2271795" y="1510027"/>
                  </a:lnTo>
                  <a:lnTo>
                    <a:pt x="2133493" y="1486107"/>
                  </a:lnTo>
                  <a:lnTo>
                    <a:pt x="2107068" y="1584645"/>
                  </a:lnTo>
                  <a:close/>
                </a:path>
                <a:path w="4174490" h="1971675">
                  <a:moveTo>
                    <a:pt x="2393424" y="1659948"/>
                  </a:moveTo>
                  <a:lnTo>
                    <a:pt x="2377689" y="1657226"/>
                  </a:lnTo>
                  <a:lnTo>
                    <a:pt x="2404113" y="1558688"/>
                  </a:lnTo>
                  <a:lnTo>
                    <a:pt x="2133493" y="1486107"/>
                  </a:lnTo>
                  <a:lnTo>
                    <a:pt x="2271795" y="1510027"/>
                  </a:lnTo>
                  <a:lnTo>
                    <a:pt x="2407106" y="1546317"/>
                  </a:lnTo>
                  <a:lnTo>
                    <a:pt x="2422013" y="1548895"/>
                  </a:lnTo>
                  <a:lnTo>
                    <a:pt x="2554424" y="1584684"/>
                  </a:lnTo>
                  <a:lnTo>
                    <a:pt x="2419848" y="1561409"/>
                  </a:lnTo>
                  <a:lnTo>
                    <a:pt x="2393424" y="1659948"/>
                  </a:lnTo>
                  <a:close/>
                </a:path>
                <a:path w="4174490" h="1971675">
                  <a:moveTo>
                    <a:pt x="2673982" y="1734247"/>
                  </a:moveTo>
                  <a:lnTo>
                    <a:pt x="2658247" y="1731526"/>
                  </a:lnTo>
                  <a:lnTo>
                    <a:pt x="2684672" y="1632988"/>
                  </a:lnTo>
                  <a:lnTo>
                    <a:pt x="2419848" y="1561409"/>
                  </a:lnTo>
                  <a:lnTo>
                    <a:pt x="2554424" y="1584684"/>
                  </a:lnTo>
                  <a:lnTo>
                    <a:pt x="2686836" y="1620474"/>
                  </a:lnTo>
                  <a:lnTo>
                    <a:pt x="2702571" y="1623195"/>
                  </a:lnTo>
                  <a:lnTo>
                    <a:pt x="2837881" y="1659486"/>
                  </a:lnTo>
                  <a:lnTo>
                    <a:pt x="2700407" y="1635709"/>
                  </a:lnTo>
                  <a:lnTo>
                    <a:pt x="2673982" y="1734247"/>
                  </a:lnTo>
                  <a:close/>
                </a:path>
                <a:path w="4174490" h="1971675">
                  <a:moveTo>
                    <a:pt x="2960338" y="1809550"/>
                  </a:moveTo>
                  <a:lnTo>
                    <a:pt x="2944603" y="1806828"/>
                  </a:lnTo>
                  <a:lnTo>
                    <a:pt x="2971027" y="1708290"/>
                  </a:lnTo>
                  <a:lnTo>
                    <a:pt x="2700407" y="1635709"/>
                  </a:lnTo>
                  <a:lnTo>
                    <a:pt x="2837881" y="1659486"/>
                  </a:lnTo>
                  <a:lnTo>
                    <a:pt x="2973191" y="1695776"/>
                  </a:lnTo>
                  <a:lnTo>
                    <a:pt x="2988098" y="1698354"/>
                  </a:lnTo>
                  <a:lnTo>
                    <a:pt x="3249609" y="1769360"/>
                  </a:lnTo>
                  <a:lnTo>
                    <a:pt x="2984598" y="1723526"/>
                  </a:lnTo>
                  <a:lnTo>
                    <a:pt x="2960338" y="1809550"/>
                  </a:lnTo>
                  <a:close/>
                </a:path>
                <a:path w="4174490" h="1971675">
                  <a:moveTo>
                    <a:pt x="3521774" y="1971093"/>
                  </a:moveTo>
                  <a:lnTo>
                    <a:pt x="3506039" y="1968372"/>
                  </a:lnTo>
                  <a:lnTo>
                    <a:pt x="3532464" y="1869834"/>
                  </a:lnTo>
                  <a:lnTo>
                    <a:pt x="3261843" y="1797253"/>
                  </a:lnTo>
                  <a:lnTo>
                    <a:pt x="3443486" y="1828668"/>
                  </a:lnTo>
                  <a:lnTo>
                    <a:pt x="3532972" y="1857033"/>
                  </a:lnTo>
                  <a:lnTo>
                    <a:pt x="3552019" y="1860327"/>
                  </a:lnTo>
                  <a:lnTo>
                    <a:pt x="3770974" y="1911084"/>
                  </a:lnTo>
                  <a:lnTo>
                    <a:pt x="3548199" y="1872555"/>
                  </a:lnTo>
                  <a:lnTo>
                    <a:pt x="3521774" y="1971093"/>
                  </a:lnTo>
                  <a:close/>
                </a:path>
                <a:path w="4174490" h="1971675">
                  <a:moveTo>
                    <a:pt x="3761356" y="1922309"/>
                  </a:moveTo>
                  <a:lnTo>
                    <a:pt x="3548199" y="1872555"/>
                  </a:lnTo>
                  <a:lnTo>
                    <a:pt x="3770974" y="1911084"/>
                  </a:lnTo>
                  <a:lnTo>
                    <a:pt x="3761356" y="1922309"/>
                  </a:lnTo>
                  <a:close/>
                </a:path>
              </a:pathLst>
            </a:custGeom>
            <a:solidFill>
              <a:srgbClr val="ECE8D5"/>
            </a:solidFill>
          </p:spPr>
          <p:txBody>
            <a:bodyPr wrap="square" lIns="0" tIns="0" rIns="0" bIns="0" rtlCol="0"/>
            <a:lstStyle/>
            <a:p/>
          </p:txBody>
        </p:sp>
        <p:sp>
          <p:nvSpPr>
            <p:cNvPr id="8" name="object 8"/>
            <p:cNvSpPr/>
            <p:nvPr/>
          </p:nvSpPr>
          <p:spPr>
            <a:xfrm>
              <a:off x="7930229" y="0"/>
              <a:ext cx="3476129" cy="1727137"/>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15975886" y="5903456"/>
              <a:ext cx="1502410" cy="1756410"/>
            </a:xfrm>
            <a:custGeom>
              <a:avLst/>
              <a:gdLst/>
              <a:ahLst/>
              <a:cxnLst/>
              <a:rect l="l" t="t" r="r" b="b"/>
              <a:pathLst>
                <a:path w="1502409" h="1756409">
                  <a:moveTo>
                    <a:pt x="1474616" y="1053045"/>
                  </a:moveTo>
                  <a:lnTo>
                    <a:pt x="1403843" y="1257083"/>
                  </a:lnTo>
                  <a:lnTo>
                    <a:pt x="1293838" y="1438318"/>
                  </a:lnTo>
                  <a:lnTo>
                    <a:pt x="1158962" y="1579457"/>
                  </a:lnTo>
                  <a:lnTo>
                    <a:pt x="1001920" y="1682556"/>
                  </a:lnTo>
                  <a:lnTo>
                    <a:pt x="840380" y="1740048"/>
                  </a:lnTo>
                  <a:lnTo>
                    <a:pt x="683606" y="1755850"/>
                  </a:lnTo>
                  <a:lnTo>
                    <a:pt x="529677" y="1733526"/>
                  </a:lnTo>
                  <a:lnTo>
                    <a:pt x="385270" y="1674034"/>
                  </a:lnTo>
                  <a:lnTo>
                    <a:pt x="249696" y="1573437"/>
                  </a:lnTo>
                  <a:lnTo>
                    <a:pt x="138394" y="1438972"/>
                  </a:lnTo>
                  <a:lnTo>
                    <a:pt x="53200" y="1267548"/>
                  </a:lnTo>
                  <a:lnTo>
                    <a:pt x="4273" y="1064439"/>
                  </a:lnTo>
                  <a:lnTo>
                    <a:pt x="0" y="850062"/>
                  </a:lnTo>
                  <a:lnTo>
                    <a:pt x="40628" y="637292"/>
                  </a:lnTo>
                  <a:lnTo>
                    <a:pt x="123730" y="438857"/>
                  </a:lnTo>
                  <a:lnTo>
                    <a:pt x="244323" y="266656"/>
                  </a:lnTo>
                  <a:lnTo>
                    <a:pt x="387047" y="136803"/>
                  </a:lnTo>
                  <a:lnTo>
                    <a:pt x="540481" y="50627"/>
                  </a:lnTo>
                  <a:lnTo>
                    <a:pt x="704057" y="4586"/>
                  </a:lnTo>
                  <a:lnTo>
                    <a:pt x="860700" y="0"/>
                  </a:lnTo>
                  <a:lnTo>
                    <a:pt x="933151" y="11050"/>
                  </a:lnTo>
                  <a:lnTo>
                    <a:pt x="1080382" y="61969"/>
                  </a:lnTo>
                  <a:lnTo>
                    <a:pt x="1213250" y="148216"/>
                  </a:lnTo>
                  <a:lnTo>
                    <a:pt x="1331897" y="273856"/>
                  </a:lnTo>
                  <a:lnTo>
                    <a:pt x="1426309" y="438115"/>
                  </a:lnTo>
                  <a:lnTo>
                    <a:pt x="1484086" y="626107"/>
                  </a:lnTo>
                  <a:lnTo>
                    <a:pt x="1501907" y="838436"/>
                  </a:lnTo>
                  <a:lnTo>
                    <a:pt x="1474616" y="1053045"/>
                  </a:lnTo>
                  <a:close/>
                </a:path>
              </a:pathLst>
            </a:custGeom>
            <a:solidFill>
              <a:srgbClr val="54ABED"/>
            </a:solidFill>
          </p:spPr>
          <p:txBody>
            <a:bodyPr wrap="square" lIns="0" tIns="0" rIns="0" bIns="0" rtlCol="0"/>
            <a:lstStyle/>
            <a:p/>
          </p:txBody>
        </p:sp>
        <p:sp>
          <p:nvSpPr>
            <p:cNvPr id="10" name="object 10"/>
            <p:cNvSpPr/>
            <p:nvPr/>
          </p:nvSpPr>
          <p:spPr>
            <a:xfrm>
              <a:off x="14496701" y="7519646"/>
              <a:ext cx="2073275" cy="2357755"/>
            </a:xfrm>
            <a:custGeom>
              <a:avLst/>
              <a:gdLst/>
              <a:ahLst/>
              <a:cxnLst/>
              <a:rect l="l" t="t" r="r" b="b"/>
              <a:pathLst>
                <a:path w="2073275" h="2357754">
                  <a:moveTo>
                    <a:pt x="1927829" y="2357491"/>
                  </a:moveTo>
                  <a:lnTo>
                    <a:pt x="94552" y="2356361"/>
                  </a:lnTo>
                  <a:lnTo>
                    <a:pt x="47912" y="2348448"/>
                  </a:lnTo>
                  <a:lnTo>
                    <a:pt x="14811" y="2326972"/>
                  </a:lnTo>
                  <a:lnTo>
                    <a:pt x="2226" y="2285150"/>
                  </a:lnTo>
                  <a:lnTo>
                    <a:pt x="0" y="1699592"/>
                  </a:lnTo>
                  <a:lnTo>
                    <a:pt x="17282" y="1311921"/>
                  </a:lnTo>
                  <a:lnTo>
                    <a:pt x="41194" y="1040166"/>
                  </a:lnTo>
                  <a:lnTo>
                    <a:pt x="67444" y="839683"/>
                  </a:lnTo>
                  <a:lnTo>
                    <a:pt x="89501" y="711017"/>
                  </a:lnTo>
                  <a:lnTo>
                    <a:pt x="115575" y="588460"/>
                  </a:lnTo>
                  <a:lnTo>
                    <a:pt x="144074" y="517308"/>
                  </a:lnTo>
                  <a:lnTo>
                    <a:pt x="165961" y="483754"/>
                  </a:lnTo>
                  <a:lnTo>
                    <a:pt x="192387" y="451592"/>
                  </a:lnTo>
                  <a:lnTo>
                    <a:pt x="222936" y="420854"/>
                  </a:lnTo>
                  <a:lnTo>
                    <a:pt x="257195" y="391570"/>
                  </a:lnTo>
                  <a:lnTo>
                    <a:pt x="294747" y="363774"/>
                  </a:lnTo>
                  <a:lnTo>
                    <a:pt x="335179" y="337497"/>
                  </a:lnTo>
                  <a:lnTo>
                    <a:pt x="378075" y="312772"/>
                  </a:lnTo>
                  <a:lnTo>
                    <a:pt x="469600" y="268103"/>
                  </a:lnTo>
                  <a:lnTo>
                    <a:pt x="566003" y="230023"/>
                  </a:lnTo>
                  <a:lnTo>
                    <a:pt x="663967" y="198789"/>
                  </a:lnTo>
                  <a:lnTo>
                    <a:pt x="760170" y="174657"/>
                  </a:lnTo>
                  <a:lnTo>
                    <a:pt x="760170" y="0"/>
                  </a:lnTo>
                  <a:lnTo>
                    <a:pt x="1561021" y="0"/>
                  </a:lnTo>
                  <a:lnTo>
                    <a:pt x="1561021" y="164370"/>
                  </a:lnTo>
                  <a:lnTo>
                    <a:pt x="1625436" y="174262"/>
                  </a:lnTo>
                  <a:lnTo>
                    <a:pt x="1685233" y="187370"/>
                  </a:lnTo>
                  <a:lnTo>
                    <a:pt x="1740477" y="203479"/>
                  </a:lnTo>
                  <a:lnTo>
                    <a:pt x="1791231" y="222375"/>
                  </a:lnTo>
                  <a:lnTo>
                    <a:pt x="1837559" y="243842"/>
                  </a:lnTo>
                  <a:lnTo>
                    <a:pt x="1879525" y="267669"/>
                  </a:lnTo>
                  <a:lnTo>
                    <a:pt x="1917191" y="293638"/>
                  </a:lnTo>
                  <a:lnTo>
                    <a:pt x="1950623" y="321537"/>
                  </a:lnTo>
                  <a:lnTo>
                    <a:pt x="1979883" y="351151"/>
                  </a:lnTo>
                  <a:lnTo>
                    <a:pt x="2005035" y="382266"/>
                  </a:lnTo>
                  <a:lnTo>
                    <a:pt x="2026143" y="414666"/>
                  </a:lnTo>
                  <a:lnTo>
                    <a:pt x="2056480" y="482469"/>
                  </a:lnTo>
                  <a:lnTo>
                    <a:pt x="2071405" y="552844"/>
                  </a:lnTo>
                  <a:lnTo>
                    <a:pt x="2073247" y="588460"/>
                  </a:lnTo>
                  <a:lnTo>
                    <a:pt x="2073247" y="2285150"/>
                  </a:lnTo>
                  <a:lnTo>
                    <a:pt x="2060680" y="2326972"/>
                  </a:lnTo>
                  <a:lnTo>
                    <a:pt x="2027617" y="2348448"/>
                  </a:lnTo>
                  <a:lnTo>
                    <a:pt x="1981015" y="2356361"/>
                  </a:lnTo>
                  <a:lnTo>
                    <a:pt x="1927829" y="2357491"/>
                  </a:lnTo>
                  <a:close/>
                </a:path>
              </a:pathLst>
            </a:custGeom>
            <a:solidFill>
              <a:srgbClr val="216699"/>
            </a:solidFill>
          </p:spPr>
          <p:txBody>
            <a:bodyPr wrap="square" lIns="0" tIns="0" rIns="0" bIns="0" rtlCol="0"/>
            <a:lstStyle/>
            <a:p/>
          </p:txBody>
        </p:sp>
        <p:sp>
          <p:nvSpPr>
            <p:cNvPr id="11" name="object 11"/>
            <p:cNvSpPr/>
            <p:nvPr/>
          </p:nvSpPr>
          <p:spPr>
            <a:xfrm>
              <a:off x="15774184" y="7366558"/>
              <a:ext cx="2073275" cy="2510790"/>
            </a:xfrm>
            <a:custGeom>
              <a:avLst/>
              <a:gdLst/>
              <a:ahLst/>
              <a:cxnLst/>
              <a:rect l="l" t="t" r="r" b="b"/>
              <a:pathLst>
                <a:path w="2073275" h="2510790">
                  <a:moveTo>
                    <a:pt x="145418" y="2510579"/>
                  </a:moveTo>
                  <a:lnTo>
                    <a:pt x="92232" y="2509449"/>
                  </a:lnTo>
                  <a:lnTo>
                    <a:pt x="45629" y="2501536"/>
                  </a:lnTo>
                  <a:lnTo>
                    <a:pt x="12566" y="2480060"/>
                  </a:lnTo>
                  <a:lnTo>
                    <a:pt x="0" y="2438238"/>
                  </a:lnTo>
                  <a:lnTo>
                    <a:pt x="0" y="741548"/>
                  </a:lnTo>
                  <a:lnTo>
                    <a:pt x="7409" y="670530"/>
                  </a:lnTo>
                  <a:lnTo>
                    <a:pt x="29976" y="601227"/>
                  </a:lnTo>
                  <a:lnTo>
                    <a:pt x="68212" y="535354"/>
                  </a:lnTo>
                  <a:lnTo>
                    <a:pt x="93364" y="504239"/>
                  </a:lnTo>
                  <a:lnTo>
                    <a:pt x="122624" y="474625"/>
                  </a:lnTo>
                  <a:lnTo>
                    <a:pt x="156055" y="446726"/>
                  </a:lnTo>
                  <a:lnTo>
                    <a:pt x="193722" y="420757"/>
                  </a:lnTo>
                  <a:lnTo>
                    <a:pt x="235687" y="396931"/>
                  </a:lnTo>
                  <a:lnTo>
                    <a:pt x="282015" y="375463"/>
                  </a:lnTo>
                  <a:lnTo>
                    <a:pt x="332769" y="356567"/>
                  </a:lnTo>
                  <a:lnTo>
                    <a:pt x="388013" y="340458"/>
                  </a:lnTo>
                  <a:lnTo>
                    <a:pt x="447811" y="327351"/>
                  </a:lnTo>
                  <a:lnTo>
                    <a:pt x="512225" y="317458"/>
                  </a:lnTo>
                  <a:lnTo>
                    <a:pt x="512225" y="153088"/>
                  </a:lnTo>
                  <a:lnTo>
                    <a:pt x="1313076" y="0"/>
                  </a:lnTo>
                  <a:lnTo>
                    <a:pt x="1313076" y="327745"/>
                  </a:lnTo>
                  <a:lnTo>
                    <a:pt x="1409280" y="351877"/>
                  </a:lnTo>
                  <a:lnTo>
                    <a:pt x="1507243" y="383111"/>
                  </a:lnTo>
                  <a:lnTo>
                    <a:pt x="1603647" y="421191"/>
                  </a:lnTo>
                  <a:lnTo>
                    <a:pt x="1695172" y="465860"/>
                  </a:lnTo>
                  <a:lnTo>
                    <a:pt x="1738068" y="490585"/>
                  </a:lnTo>
                  <a:lnTo>
                    <a:pt x="1778499" y="516862"/>
                  </a:lnTo>
                  <a:lnTo>
                    <a:pt x="1816052" y="544658"/>
                  </a:lnTo>
                  <a:lnTo>
                    <a:pt x="1850310" y="573942"/>
                  </a:lnTo>
                  <a:lnTo>
                    <a:pt x="1880860" y="604681"/>
                  </a:lnTo>
                  <a:lnTo>
                    <a:pt x="1907285" y="636843"/>
                  </a:lnTo>
                  <a:lnTo>
                    <a:pt x="1929172" y="670396"/>
                  </a:lnTo>
                  <a:lnTo>
                    <a:pt x="1946106" y="705308"/>
                  </a:lnTo>
                  <a:lnTo>
                    <a:pt x="1983728" y="864125"/>
                  </a:lnTo>
                  <a:lnTo>
                    <a:pt x="2005771" y="992807"/>
                  </a:lnTo>
                  <a:lnTo>
                    <a:pt x="2032009" y="1193310"/>
                  </a:lnTo>
                  <a:lnTo>
                    <a:pt x="2055915" y="1465083"/>
                  </a:lnTo>
                  <a:lnTo>
                    <a:pt x="2073207" y="1852763"/>
                  </a:lnTo>
                  <a:lnTo>
                    <a:pt x="2071020" y="2438238"/>
                  </a:lnTo>
                  <a:lnTo>
                    <a:pt x="2058436" y="2480060"/>
                  </a:lnTo>
                  <a:lnTo>
                    <a:pt x="2025335" y="2501536"/>
                  </a:lnTo>
                  <a:lnTo>
                    <a:pt x="1978694" y="2509449"/>
                  </a:lnTo>
                  <a:lnTo>
                    <a:pt x="145418" y="2510579"/>
                  </a:lnTo>
                  <a:close/>
                </a:path>
              </a:pathLst>
            </a:custGeom>
            <a:solidFill>
              <a:srgbClr val="54ABED"/>
            </a:solidFill>
          </p:spPr>
          <p:txBody>
            <a:bodyPr wrap="square" lIns="0" tIns="0" rIns="0" bIns="0" rtlCol="0"/>
            <a:lstStyle/>
            <a:p/>
          </p:txBody>
        </p:sp>
        <p:sp>
          <p:nvSpPr>
            <p:cNvPr id="12" name="object 12"/>
            <p:cNvSpPr/>
            <p:nvPr/>
          </p:nvSpPr>
          <p:spPr>
            <a:xfrm>
              <a:off x="14866689" y="5905335"/>
              <a:ext cx="1504950" cy="1753235"/>
            </a:xfrm>
            <a:custGeom>
              <a:avLst/>
              <a:gdLst/>
              <a:ahLst/>
              <a:cxnLst/>
              <a:rect l="l" t="t" r="r" b="b"/>
              <a:pathLst>
                <a:path w="1504950" h="1753234">
                  <a:moveTo>
                    <a:pt x="917547" y="1743757"/>
                  </a:moveTo>
                  <a:lnTo>
                    <a:pt x="761842" y="1752651"/>
                  </a:lnTo>
                  <a:lnTo>
                    <a:pt x="596634" y="1720589"/>
                  </a:lnTo>
                  <a:lnTo>
                    <a:pt x="438963" y="1647419"/>
                  </a:lnTo>
                  <a:lnTo>
                    <a:pt x="289153" y="1529542"/>
                  </a:lnTo>
                  <a:lnTo>
                    <a:pt x="164370" y="1376219"/>
                  </a:lnTo>
                  <a:lnTo>
                    <a:pt x="67458" y="1185684"/>
                  </a:lnTo>
                  <a:lnTo>
                    <a:pt x="11551" y="976504"/>
                  </a:lnTo>
                  <a:lnTo>
                    <a:pt x="0" y="761219"/>
                  </a:lnTo>
                  <a:lnTo>
                    <a:pt x="33497" y="552732"/>
                  </a:lnTo>
                  <a:lnTo>
                    <a:pt x="105246" y="372360"/>
                  </a:lnTo>
                  <a:lnTo>
                    <a:pt x="205572" y="226413"/>
                  </a:lnTo>
                  <a:lnTo>
                    <a:pt x="332433" y="111968"/>
                  </a:lnTo>
                  <a:lnTo>
                    <a:pt x="471065" y="37840"/>
                  </a:lnTo>
                  <a:lnTo>
                    <a:pt x="621863" y="0"/>
                  </a:lnTo>
                  <a:lnTo>
                    <a:pt x="778287" y="88"/>
                  </a:lnTo>
                  <a:lnTo>
                    <a:pt x="942508" y="41492"/>
                  </a:lnTo>
                  <a:lnTo>
                    <a:pt x="1097447" y="123383"/>
                  </a:lnTo>
                  <a:lnTo>
                    <a:pt x="1242622" y="249323"/>
                  </a:lnTo>
                  <a:lnTo>
                    <a:pt x="1366601" y="418294"/>
                  </a:lnTo>
                  <a:lnTo>
                    <a:pt x="1453713" y="614619"/>
                  </a:lnTo>
                  <a:lnTo>
                    <a:pt x="1481721" y="719405"/>
                  </a:lnTo>
                  <a:lnTo>
                    <a:pt x="1504530" y="934373"/>
                  </a:lnTo>
                  <a:lnTo>
                    <a:pt x="1482217" y="1145762"/>
                  </a:lnTo>
                  <a:lnTo>
                    <a:pt x="1420397" y="1331716"/>
                  </a:lnTo>
                  <a:lnTo>
                    <a:pt x="1322387" y="1492931"/>
                  </a:lnTo>
                  <a:lnTo>
                    <a:pt x="1200929" y="1614909"/>
                  </a:lnTo>
                  <a:lnTo>
                    <a:pt x="1066059" y="1697168"/>
                  </a:lnTo>
                  <a:lnTo>
                    <a:pt x="917547" y="1743757"/>
                  </a:lnTo>
                  <a:close/>
                </a:path>
              </a:pathLst>
            </a:custGeom>
            <a:solidFill>
              <a:srgbClr val="216699"/>
            </a:solidFill>
          </p:spPr>
          <p:txBody>
            <a:bodyPr wrap="square" lIns="0" tIns="0" rIns="0" bIns="0" rtlCol="0"/>
            <a:lstStyle/>
            <a:p/>
          </p:txBody>
        </p:sp>
        <p:sp>
          <p:nvSpPr>
            <p:cNvPr id="13" name="object 13"/>
            <p:cNvSpPr/>
            <p:nvPr/>
          </p:nvSpPr>
          <p:spPr>
            <a:xfrm>
              <a:off x="14556711" y="7368939"/>
              <a:ext cx="1802130" cy="1798320"/>
            </a:xfrm>
            <a:custGeom>
              <a:avLst/>
              <a:gdLst/>
              <a:ahLst/>
              <a:cxnLst/>
              <a:rect l="l" t="t" r="r" b="b"/>
              <a:pathLst>
                <a:path w="1802130" h="1798320">
                  <a:moveTo>
                    <a:pt x="1243908" y="1797785"/>
                  </a:moveTo>
                  <a:lnTo>
                    <a:pt x="1217909" y="1752703"/>
                  </a:lnTo>
                  <a:lnTo>
                    <a:pt x="1215537" y="1665595"/>
                  </a:lnTo>
                  <a:lnTo>
                    <a:pt x="1214612" y="1607433"/>
                  </a:lnTo>
                  <a:lnTo>
                    <a:pt x="1213586" y="1548734"/>
                  </a:lnTo>
                  <a:lnTo>
                    <a:pt x="1212184" y="1487370"/>
                  </a:lnTo>
                  <a:lnTo>
                    <a:pt x="1210245" y="1426854"/>
                  </a:lnTo>
                  <a:lnTo>
                    <a:pt x="1207552" y="1367842"/>
                  </a:lnTo>
                  <a:lnTo>
                    <a:pt x="1203892" y="1310988"/>
                  </a:lnTo>
                  <a:lnTo>
                    <a:pt x="1199051" y="1256947"/>
                  </a:lnTo>
                  <a:lnTo>
                    <a:pt x="1192813" y="1206376"/>
                  </a:lnTo>
                  <a:lnTo>
                    <a:pt x="1184966" y="1159929"/>
                  </a:lnTo>
                  <a:lnTo>
                    <a:pt x="1175294" y="1118262"/>
                  </a:lnTo>
                  <a:lnTo>
                    <a:pt x="1149620" y="1051886"/>
                  </a:lnTo>
                  <a:lnTo>
                    <a:pt x="1114077" y="1012490"/>
                  </a:lnTo>
                  <a:lnTo>
                    <a:pt x="1052377" y="979400"/>
                  </a:lnTo>
                  <a:lnTo>
                    <a:pt x="1014373" y="960785"/>
                  </a:lnTo>
                  <a:lnTo>
                    <a:pt x="972296" y="940966"/>
                  </a:lnTo>
                  <a:lnTo>
                    <a:pt x="926668" y="920075"/>
                  </a:lnTo>
                  <a:lnTo>
                    <a:pt x="496472" y="730182"/>
                  </a:lnTo>
                  <a:lnTo>
                    <a:pt x="389962" y="681221"/>
                  </a:lnTo>
                  <a:lnTo>
                    <a:pt x="339735" y="657243"/>
                  </a:lnTo>
                  <a:lnTo>
                    <a:pt x="292222" y="633775"/>
                  </a:lnTo>
                  <a:lnTo>
                    <a:pt x="247946" y="610951"/>
                  </a:lnTo>
                  <a:lnTo>
                    <a:pt x="207428" y="588900"/>
                  </a:lnTo>
                  <a:lnTo>
                    <a:pt x="171191" y="567757"/>
                  </a:lnTo>
                  <a:lnTo>
                    <a:pt x="113648" y="528716"/>
                  </a:lnTo>
                  <a:lnTo>
                    <a:pt x="55318" y="466209"/>
                  </a:lnTo>
                  <a:lnTo>
                    <a:pt x="28087" y="418863"/>
                  </a:lnTo>
                  <a:lnTo>
                    <a:pt x="10550" y="370092"/>
                  </a:lnTo>
                  <a:lnTo>
                    <a:pt x="1568" y="320947"/>
                  </a:lnTo>
                  <a:lnTo>
                    <a:pt x="0" y="272478"/>
                  </a:lnTo>
                  <a:lnTo>
                    <a:pt x="4705" y="225734"/>
                  </a:lnTo>
                  <a:lnTo>
                    <a:pt x="14544" y="181765"/>
                  </a:lnTo>
                  <a:lnTo>
                    <a:pt x="28376" y="141620"/>
                  </a:lnTo>
                  <a:lnTo>
                    <a:pt x="45060" y="106350"/>
                  </a:lnTo>
                  <a:lnTo>
                    <a:pt x="69209" y="76393"/>
                  </a:lnTo>
                  <a:lnTo>
                    <a:pt x="104382" y="51452"/>
                  </a:lnTo>
                  <a:lnTo>
                    <a:pt x="147854" y="31469"/>
                  </a:lnTo>
                  <a:lnTo>
                    <a:pt x="196905" y="16389"/>
                  </a:lnTo>
                  <a:lnTo>
                    <a:pt x="248813" y="6155"/>
                  </a:lnTo>
                  <a:lnTo>
                    <a:pt x="300854" y="711"/>
                  </a:lnTo>
                  <a:lnTo>
                    <a:pt x="350306" y="0"/>
                  </a:lnTo>
                  <a:lnTo>
                    <a:pt x="394448" y="3965"/>
                  </a:lnTo>
                  <a:lnTo>
                    <a:pt x="430557" y="12550"/>
                  </a:lnTo>
                  <a:lnTo>
                    <a:pt x="455007" y="21289"/>
                  </a:lnTo>
                  <a:lnTo>
                    <a:pt x="1083888" y="263420"/>
                  </a:lnTo>
                  <a:lnTo>
                    <a:pt x="1145924" y="285007"/>
                  </a:lnTo>
                  <a:lnTo>
                    <a:pt x="1206531" y="302565"/>
                  </a:lnTo>
                  <a:lnTo>
                    <a:pt x="1265559" y="316362"/>
                  </a:lnTo>
                  <a:lnTo>
                    <a:pt x="1322859" y="326661"/>
                  </a:lnTo>
                  <a:lnTo>
                    <a:pt x="1378281" y="333727"/>
                  </a:lnTo>
                  <a:lnTo>
                    <a:pt x="1431676" y="337825"/>
                  </a:lnTo>
                  <a:lnTo>
                    <a:pt x="1482893" y="339221"/>
                  </a:lnTo>
                  <a:lnTo>
                    <a:pt x="1794669" y="339221"/>
                  </a:lnTo>
                  <a:lnTo>
                    <a:pt x="1795423" y="341201"/>
                  </a:lnTo>
                  <a:lnTo>
                    <a:pt x="1799105" y="358157"/>
                  </a:lnTo>
                  <a:lnTo>
                    <a:pt x="1801180" y="377881"/>
                  </a:lnTo>
                  <a:lnTo>
                    <a:pt x="1801707" y="400228"/>
                  </a:lnTo>
                  <a:lnTo>
                    <a:pt x="1800751" y="425056"/>
                  </a:lnTo>
                  <a:lnTo>
                    <a:pt x="1794630" y="481572"/>
                  </a:lnTo>
                  <a:lnTo>
                    <a:pt x="1783311" y="546276"/>
                  </a:lnTo>
                  <a:lnTo>
                    <a:pt x="1767286" y="618013"/>
                  </a:lnTo>
                  <a:lnTo>
                    <a:pt x="1757663" y="656158"/>
                  </a:lnTo>
                  <a:lnTo>
                    <a:pt x="1747048" y="695629"/>
                  </a:lnTo>
                  <a:lnTo>
                    <a:pt x="1735503" y="736282"/>
                  </a:lnTo>
                  <a:lnTo>
                    <a:pt x="1723090" y="777972"/>
                  </a:lnTo>
                  <a:lnTo>
                    <a:pt x="1709871" y="820554"/>
                  </a:lnTo>
                  <a:lnTo>
                    <a:pt x="1695906" y="863886"/>
                  </a:lnTo>
                  <a:lnTo>
                    <a:pt x="1681259" y="907821"/>
                  </a:lnTo>
                  <a:lnTo>
                    <a:pt x="1665989" y="952217"/>
                  </a:lnTo>
                  <a:lnTo>
                    <a:pt x="1650159" y="996929"/>
                  </a:lnTo>
                  <a:lnTo>
                    <a:pt x="1633831" y="1041813"/>
                  </a:lnTo>
                  <a:lnTo>
                    <a:pt x="1617066" y="1086724"/>
                  </a:lnTo>
                  <a:lnTo>
                    <a:pt x="1599926" y="1131518"/>
                  </a:lnTo>
                  <a:lnTo>
                    <a:pt x="1582472" y="1176051"/>
                  </a:lnTo>
                  <a:lnTo>
                    <a:pt x="1564767" y="1220179"/>
                  </a:lnTo>
                  <a:lnTo>
                    <a:pt x="1546871" y="1263757"/>
                  </a:lnTo>
                  <a:lnTo>
                    <a:pt x="1528846" y="1306642"/>
                  </a:lnTo>
                  <a:lnTo>
                    <a:pt x="1510754" y="1348688"/>
                  </a:lnTo>
                  <a:lnTo>
                    <a:pt x="1492657" y="1389752"/>
                  </a:lnTo>
                  <a:lnTo>
                    <a:pt x="1474617" y="1429690"/>
                  </a:lnTo>
                  <a:lnTo>
                    <a:pt x="1456694" y="1468357"/>
                  </a:lnTo>
                  <a:lnTo>
                    <a:pt x="1438950" y="1505609"/>
                  </a:lnTo>
                  <a:lnTo>
                    <a:pt x="1421448" y="1541302"/>
                  </a:lnTo>
                  <a:lnTo>
                    <a:pt x="1387414" y="1607433"/>
                  </a:lnTo>
                  <a:lnTo>
                    <a:pt x="1355084" y="1665595"/>
                  </a:lnTo>
                  <a:lnTo>
                    <a:pt x="1324951" y="1714636"/>
                  </a:lnTo>
                  <a:lnTo>
                    <a:pt x="1297508" y="1753402"/>
                  </a:lnTo>
                  <a:lnTo>
                    <a:pt x="1262468" y="1789758"/>
                  </a:lnTo>
                  <a:lnTo>
                    <a:pt x="1252667" y="1795489"/>
                  </a:lnTo>
                  <a:lnTo>
                    <a:pt x="1243908" y="1797785"/>
                  </a:lnTo>
                  <a:close/>
                </a:path>
                <a:path w="1802130" h="1798320">
                  <a:moveTo>
                    <a:pt x="1794669" y="339221"/>
                  </a:moveTo>
                  <a:lnTo>
                    <a:pt x="1482893" y="339221"/>
                  </a:lnTo>
                  <a:lnTo>
                    <a:pt x="1531784" y="338179"/>
                  </a:lnTo>
                  <a:lnTo>
                    <a:pt x="1578200" y="334964"/>
                  </a:lnTo>
                  <a:lnTo>
                    <a:pt x="1621990" y="329841"/>
                  </a:lnTo>
                  <a:lnTo>
                    <a:pt x="1663005" y="323076"/>
                  </a:lnTo>
                  <a:lnTo>
                    <a:pt x="1701096" y="314932"/>
                  </a:lnTo>
                  <a:lnTo>
                    <a:pt x="1736114" y="305674"/>
                  </a:lnTo>
                  <a:lnTo>
                    <a:pt x="1750737" y="302993"/>
                  </a:lnTo>
                  <a:lnTo>
                    <a:pt x="1763383" y="303944"/>
                  </a:lnTo>
                  <a:lnTo>
                    <a:pt x="1774113" y="308385"/>
                  </a:lnTo>
                  <a:lnTo>
                    <a:pt x="1782989" y="316171"/>
                  </a:lnTo>
                  <a:lnTo>
                    <a:pt x="1790072" y="327158"/>
                  </a:lnTo>
                  <a:lnTo>
                    <a:pt x="1794669" y="339221"/>
                  </a:lnTo>
                  <a:close/>
                </a:path>
              </a:pathLst>
            </a:custGeom>
            <a:solidFill>
              <a:srgbClr val="54ABED"/>
            </a:solidFill>
          </p:spPr>
          <p:txBody>
            <a:bodyPr wrap="square" lIns="0" tIns="0" rIns="0" bIns="0" rtlCol="0"/>
            <a:lstStyle/>
            <a:p/>
          </p:txBody>
        </p:sp>
        <p:sp>
          <p:nvSpPr>
            <p:cNvPr id="14" name="object 14"/>
            <p:cNvSpPr/>
            <p:nvPr/>
          </p:nvSpPr>
          <p:spPr>
            <a:xfrm>
              <a:off x="15210525" y="7367646"/>
              <a:ext cx="2578735" cy="1991995"/>
            </a:xfrm>
            <a:custGeom>
              <a:avLst/>
              <a:gdLst/>
              <a:ahLst/>
              <a:cxnLst/>
              <a:rect l="l" t="t" r="r" b="b"/>
              <a:pathLst>
                <a:path w="2578734" h="1991995">
                  <a:moveTo>
                    <a:pt x="2018011" y="1366541"/>
                  </a:moveTo>
                  <a:lnTo>
                    <a:pt x="661248" y="1366541"/>
                  </a:lnTo>
                  <a:lnTo>
                    <a:pt x="712723" y="1363978"/>
                  </a:lnTo>
                  <a:lnTo>
                    <a:pt x="765602" y="1358206"/>
                  </a:lnTo>
                  <a:lnTo>
                    <a:pt x="819687" y="1348790"/>
                  </a:lnTo>
                  <a:lnTo>
                    <a:pt x="874780" y="1335291"/>
                  </a:lnTo>
                  <a:lnTo>
                    <a:pt x="930683" y="1317273"/>
                  </a:lnTo>
                  <a:lnTo>
                    <a:pt x="987196" y="1294298"/>
                  </a:lnTo>
                  <a:lnTo>
                    <a:pt x="1046461" y="1266579"/>
                  </a:lnTo>
                  <a:lnTo>
                    <a:pt x="1104342" y="1237731"/>
                  </a:lnTo>
                  <a:lnTo>
                    <a:pt x="1160612" y="1208158"/>
                  </a:lnTo>
                  <a:lnTo>
                    <a:pt x="1215046" y="1178260"/>
                  </a:lnTo>
                  <a:lnTo>
                    <a:pt x="1267416" y="1148441"/>
                  </a:lnTo>
                  <a:lnTo>
                    <a:pt x="1317497" y="1119102"/>
                  </a:lnTo>
                  <a:lnTo>
                    <a:pt x="1490401" y="1014598"/>
                  </a:lnTo>
                  <a:lnTo>
                    <a:pt x="1525641" y="993695"/>
                  </a:lnTo>
                  <a:lnTo>
                    <a:pt x="1584951" y="960975"/>
                  </a:lnTo>
                  <a:lnTo>
                    <a:pt x="1642522" y="937460"/>
                  </a:lnTo>
                  <a:lnTo>
                    <a:pt x="1682453" y="926539"/>
                  </a:lnTo>
                  <a:lnTo>
                    <a:pt x="1726812" y="918690"/>
                  </a:lnTo>
                  <a:lnTo>
                    <a:pt x="1774049" y="915401"/>
                  </a:lnTo>
                  <a:lnTo>
                    <a:pt x="1822614" y="918164"/>
                  </a:lnTo>
                  <a:lnTo>
                    <a:pt x="1870957" y="928469"/>
                  </a:lnTo>
                  <a:lnTo>
                    <a:pt x="1917527" y="947806"/>
                  </a:lnTo>
                  <a:lnTo>
                    <a:pt x="1960776" y="977664"/>
                  </a:lnTo>
                  <a:lnTo>
                    <a:pt x="1999152" y="1019536"/>
                  </a:lnTo>
                  <a:lnTo>
                    <a:pt x="2019723" y="1052555"/>
                  </a:lnTo>
                  <a:lnTo>
                    <a:pt x="2036949" y="1091158"/>
                  </a:lnTo>
                  <a:lnTo>
                    <a:pt x="2049788" y="1134258"/>
                  </a:lnTo>
                  <a:lnTo>
                    <a:pt x="2057195" y="1180769"/>
                  </a:lnTo>
                  <a:lnTo>
                    <a:pt x="2058128" y="1229606"/>
                  </a:lnTo>
                  <a:lnTo>
                    <a:pt x="2051545" y="1279681"/>
                  </a:lnTo>
                  <a:lnTo>
                    <a:pt x="2036401" y="1329909"/>
                  </a:lnTo>
                  <a:lnTo>
                    <a:pt x="2018011" y="1366541"/>
                  </a:lnTo>
                  <a:close/>
                </a:path>
                <a:path w="2578734" h="1991995">
                  <a:moveTo>
                    <a:pt x="597819" y="1991811"/>
                  </a:moveTo>
                  <a:lnTo>
                    <a:pt x="544529" y="1990758"/>
                  </a:lnTo>
                  <a:lnTo>
                    <a:pt x="492042" y="1988048"/>
                  </a:lnTo>
                  <a:lnTo>
                    <a:pt x="440719" y="1983632"/>
                  </a:lnTo>
                  <a:lnTo>
                    <a:pt x="390919" y="1977459"/>
                  </a:lnTo>
                  <a:lnTo>
                    <a:pt x="343004" y="1969480"/>
                  </a:lnTo>
                  <a:lnTo>
                    <a:pt x="297332" y="1959645"/>
                  </a:lnTo>
                  <a:lnTo>
                    <a:pt x="254264" y="1947904"/>
                  </a:lnTo>
                  <a:lnTo>
                    <a:pt x="214159" y="1934208"/>
                  </a:lnTo>
                  <a:lnTo>
                    <a:pt x="177378" y="1918505"/>
                  </a:lnTo>
                  <a:lnTo>
                    <a:pt x="115229" y="1880885"/>
                  </a:lnTo>
                  <a:lnTo>
                    <a:pt x="57934" y="1820127"/>
                  </a:lnTo>
                  <a:lnTo>
                    <a:pt x="33040" y="1780166"/>
                  </a:lnTo>
                  <a:lnTo>
                    <a:pt x="15411" y="1739407"/>
                  </a:lnTo>
                  <a:lnTo>
                    <a:pt x="4560" y="1698271"/>
                  </a:lnTo>
                  <a:lnTo>
                    <a:pt x="0" y="1657184"/>
                  </a:lnTo>
                  <a:lnTo>
                    <a:pt x="1242" y="1616568"/>
                  </a:lnTo>
                  <a:lnTo>
                    <a:pt x="7801" y="1576846"/>
                  </a:lnTo>
                  <a:lnTo>
                    <a:pt x="19189" y="1538443"/>
                  </a:lnTo>
                  <a:lnTo>
                    <a:pt x="34918" y="1501780"/>
                  </a:lnTo>
                  <a:lnTo>
                    <a:pt x="54502" y="1467282"/>
                  </a:lnTo>
                  <a:lnTo>
                    <a:pt x="77453" y="1435372"/>
                  </a:lnTo>
                  <a:lnTo>
                    <a:pt x="103283" y="1406473"/>
                  </a:lnTo>
                  <a:lnTo>
                    <a:pt x="161712" y="1359360"/>
                  </a:lnTo>
                  <a:lnTo>
                    <a:pt x="225658" y="1329456"/>
                  </a:lnTo>
                  <a:lnTo>
                    <a:pt x="291456" y="1320021"/>
                  </a:lnTo>
                  <a:lnTo>
                    <a:pt x="323802" y="1324053"/>
                  </a:lnTo>
                  <a:lnTo>
                    <a:pt x="356904" y="1331408"/>
                  </a:lnTo>
                  <a:lnTo>
                    <a:pt x="392996" y="1339053"/>
                  </a:lnTo>
                  <a:lnTo>
                    <a:pt x="431880" y="1346552"/>
                  </a:lnTo>
                  <a:lnTo>
                    <a:pt x="473359" y="1353466"/>
                  </a:lnTo>
                  <a:lnTo>
                    <a:pt x="517233" y="1359360"/>
                  </a:lnTo>
                  <a:lnTo>
                    <a:pt x="563305" y="1363795"/>
                  </a:lnTo>
                  <a:lnTo>
                    <a:pt x="611376" y="1366335"/>
                  </a:lnTo>
                  <a:lnTo>
                    <a:pt x="2018011" y="1366541"/>
                  </a:lnTo>
                  <a:lnTo>
                    <a:pt x="2011654" y="1379205"/>
                  </a:lnTo>
                  <a:lnTo>
                    <a:pt x="1976261" y="1426481"/>
                  </a:lnTo>
                  <a:lnTo>
                    <a:pt x="1934043" y="1467707"/>
                  </a:lnTo>
                  <a:lnTo>
                    <a:pt x="1876106" y="1515106"/>
                  </a:lnTo>
                  <a:lnTo>
                    <a:pt x="1841930" y="1540603"/>
                  </a:lnTo>
                  <a:lnTo>
                    <a:pt x="1804649" y="1567024"/>
                  </a:lnTo>
                  <a:lnTo>
                    <a:pt x="1764536" y="1594161"/>
                  </a:lnTo>
                  <a:lnTo>
                    <a:pt x="1721867" y="1621807"/>
                  </a:lnTo>
                  <a:lnTo>
                    <a:pt x="1676917" y="1649757"/>
                  </a:lnTo>
                  <a:lnTo>
                    <a:pt x="1629959" y="1677802"/>
                  </a:lnTo>
                  <a:lnTo>
                    <a:pt x="1581269" y="1705737"/>
                  </a:lnTo>
                  <a:lnTo>
                    <a:pt x="1531120" y="1733354"/>
                  </a:lnTo>
                  <a:lnTo>
                    <a:pt x="1479789" y="1760447"/>
                  </a:lnTo>
                  <a:lnTo>
                    <a:pt x="1427548" y="1786809"/>
                  </a:lnTo>
                  <a:lnTo>
                    <a:pt x="1374674" y="1812233"/>
                  </a:lnTo>
                  <a:lnTo>
                    <a:pt x="1321440" y="1836513"/>
                  </a:lnTo>
                  <a:lnTo>
                    <a:pt x="1268121" y="1859442"/>
                  </a:lnTo>
                  <a:lnTo>
                    <a:pt x="1214992" y="1880813"/>
                  </a:lnTo>
                  <a:lnTo>
                    <a:pt x="1162328" y="1900419"/>
                  </a:lnTo>
                  <a:lnTo>
                    <a:pt x="1110402" y="1918054"/>
                  </a:lnTo>
                  <a:lnTo>
                    <a:pt x="1059490" y="1933510"/>
                  </a:lnTo>
                  <a:lnTo>
                    <a:pt x="1009866" y="1946582"/>
                  </a:lnTo>
                  <a:lnTo>
                    <a:pt x="963108" y="1956987"/>
                  </a:lnTo>
                  <a:lnTo>
                    <a:pt x="914274" y="1966134"/>
                  </a:lnTo>
                  <a:lnTo>
                    <a:pt x="863723" y="1973973"/>
                  </a:lnTo>
                  <a:lnTo>
                    <a:pt x="811815" y="1980455"/>
                  </a:lnTo>
                  <a:lnTo>
                    <a:pt x="758911" y="1985530"/>
                  </a:lnTo>
                  <a:lnTo>
                    <a:pt x="705370" y="1989147"/>
                  </a:lnTo>
                  <a:lnTo>
                    <a:pt x="651553" y="1991258"/>
                  </a:lnTo>
                  <a:lnTo>
                    <a:pt x="597819" y="1991811"/>
                  </a:lnTo>
                  <a:close/>
                </a:path>
                <a:path w="2578734" h="1991995">
                  <a:moveTo>
                    <a:pt x="2038382" y="646818"/>
                  </a:moveTo>
                  <a:lnTo>
                    <a:pt x="1994760" y="645556"/>
                  </a:lnTo>
                  <a:lnTo>
                    <a:pt x="1952703" y="641340"/>
                  </a:lnTo>
                  <a:lnTo>
                    <a:pt x="1912756" y="633948"/>
                  </a:lnTo>
                  <a:lnTo>
                    <a:pt x="1875465" y="623158"/>
                  </a:lnTo>
                  <a:lnTo>
                    <a:pt x="1811034" y="590497"/>
                  </a:lnTo>
                  <a:lnTo>
                    <a:pt x="1763776" y="541580"/>
                  </a:lnTo>
                  <a:lnTo>
                    <a:pt x="1738055" y="474632"/>
                  </a:lnTo>
                  <a:lnTo>
                    <a:pt x="1734635" y="433841"/>
                  </a:lnTo>
                  <a:lnTo>
                    <a:pt x="1737947" y="385727"/>
                  </a:lnTo>
                  <a:lnTo>
                    <a:pt x="1747595" y="340918"/>
                  </a:lnTo>
                  <a:lnTo>
                    <a:pt x="1763146" y="299231"/>
                  </a:lnTo>
                  <a:lnTo>
                    <a:pt x="1784167" y="260482"/>
                  </a:lnTo>
                  <a:lnTo>
                    <a:pt x="1810226" y="224490"/>
                  </a:lnTo>
                  <a:lnTo>
                    <a:pt x="1840889" y="191071"/>
                  </a:lnTo>
                  <a:lnTo>
                    <a:pt x="1875724" y="160043"/>
                  </a:lnTo>
                  <a:lnTo>
                    <a:pt x="1914298" y="131223"/>
                  </a:lnTo>
                  <a:lnTo>
                    <a:pt x="1956179" y="104428"/>
                  </a:lnTo>
                  <a:lnTo>
                    <a:pt x="2000933" y="79475"/>
                  </a:lnTo>
                  <a:lnTo>
                    <a:pt x="2048128" y="56182"/>
                  </a:lnTo>
                  <a:lnTo>
                    <a:pt x="2097331" y="34366"/>
                  </a:lnTo>
                  <a:lnTo>
                    <a:pt x="2148109" y="13844"/>
                  </a:lnTo>
                  <a:lnTo>
                    <a:pt x="2227869" y="0"/>
                  </a:lnTo>
                  <a:lnTo>
                    <a:pt x="2277272" y="579"/>
                  </a:lnTo>
                  <a:lnTo>
                    <a:pt x="2329353" y="6129"/>
                  </a:lnTo>
                  <a:lnTo>
                    <a:pt x="2381360" y="16627"/>
                  </a:lnTo>
                  <a:lnTo>
                    <a:pt x="2430541" y="32050"/>
                  </a:lnTo>
                  <a:lnTo>
                    <a:pt x="2474144" y="52376"/>
                  </a:lnTo>
                  <a:lnTo>
                    <a:pt x="2509416" y="77581"/>
                  </a:lnTo>
                  <a:lnTo>
                    <a:pt x="2533606" y="107644"/>
                  </a:lnTo>
                  <a:lnTo>
                    <a:pt x="2550290" y="142914"/>
                  </a:lnTo>
                  <a:lnTo>
                    <a:pt x="2564122" y="183059"/>
                  </a:lnTo>
                  <a:lnTo>
                    <a:pt x="2573961" y="227028"/>
                  </a:lnTo>
                  <a:lnTo>
                    <a:pt x="2578666" y="273772"/>
                  </a:lnTo>
                  <a:lnTo>
                    <a:pt x="2577098" y="322241"/>
                  </a:lnTo>
                  <a:lnTo>
                    <a:pt x="2568116" y="371386"/>
                  </a:lnTo>
                  <a:lnTo>
                    <a:pt x="2550579" y="420156"/>
                  </a:lnTo>
                  <a:lnTo>
                    <a:pt x="2523348" y="467503"/>
                  </a:lnTo>
                  <a:lnTo>
                    <a:pt x="2485280" y="512376"/>
                  </a:lnTo>
                  <a:lnTo>
                    <a:pt x="2440621" y="545821"/>
                  </a:lnTo>
                  <a:lnTo>
                    <a:pt x="2378212" y="577219"/>
                  </a:lnTo>
                  <a:lnTo>
                    <a:pt x="2341715" y="591595"/>
                  </a:lnTo>
                  <a:lnTo>
                    <a:pt x="2302418" y="604794"/>
                  </a:lnTo>
                  <a:lnTo>
                    <a:pt x="2260866" y="616592"/>
                  </a:lnTo>
                  <a:lnTo>
                    <a:pt x="2217605" y="626769"/>
                  </a:lnTo>
                  <a:lnTo>
                    <a:pt x="2173181" y="635102"/>
                  </a:lnTo>
                  <a:lnTo>
                    <a:pt x="2128138" y="641369"/>
                  </a:lnTo>
                  <a:lnTo>
                    <a:pt x="2083023" y="645349"/>
                  </a:lnTo>
                  <a:lnTo>
                    <a:pt x="2038382" y="646818"/>
                  </a:lnTo>
                  <a:close/>
                </a:path>
              </a:pathLst>
            </a:custGeom>
            <a:solidFill>
              <a:srgbClr val="216699"/>
            </a:solidFill>
          </p:spPr>
          <p:txBody>
            <a:bodyPr wrap="square" lIns="0" tIns="0" rIns="0" bIns="0" rtlCol="0"/>
            <a:lstStyle/>
            <a:p/>
          </p:txBody>
        </p:sp>
        <p:sp>
          <p:nvSpPr>
            <p:cNvPr id="15" name="object 15"/>
            <p:cNvSpPr/>
            <p:nvPr/>
          </p:nvSpPr>
          <p:spPr>
            <a:xfrm>
              <a:off x="11964588" y="540125"/>
              <a:ext cx="5246369" cy="5245100"/>
            </a:xfrm>
            <a:prstGeom prst="rect">
              <a:avLst/>
            </a:prstGeom>
            <a:blipFill>
              <a:blip r:embed="rId4" cstate="print"/>
              <a:stretch>
                <a:fillRect/>
              </a:stretch>
            </a:blipFill>
          </p:spPr>
          <p:txBody>
            <a:bodyPr wrap="square" lIns="0" tIns="0" rIns="0" bIns="0" rtlCol="0"/>
            <a:lstStyle/>
            <a:p/>
          </p:txBody>
        </p:sp>
      </p:grpSp>
      <p:sp>
        <p:nvSpPr>
          <p:cNvPr id="16" name="object 16"/>
          <p:cNvSpPr txBox="1">
            <a:spLocks noGrp="1"/>
          </p:cNvSpPr>
          <p:nvPr>
            <p:ph type="title"/>
          </p:nvPr>
        </p:nvSpPr>
        <p:spPr>
          <a:xfrm>
            <a:off x="2535156" y="3740149"/>
            <a:ext cx="6313170" cy="1397000"/>
          </a:xfrm>
          <a:prstGeom prst="rect"/>
        </p:spPr>
        <p:txBody>
          <a:bodyPr wrap="square" lIns="0" tIns="12700" rIns="0" bIns="0" rtlCol="0" vert="horz">
            <a:spAutoFit/>
          </a:bodyPr>
          <a:lstStyle/>
          <a:p>
            <a:pPr marL="12700">
              <a:lnSpc>
                <a:spcPct val="100000"/>
              </a:lnSpc>
              <a:spcBef>
                <a:spcPts val="100"/>
              </a:spcBef>
            </a:pPr>
            <a:r>
              <a:rPr dirty="0" sz="9000" spc="-10" b="1">
                <a:solidFill>
                  <a:srgbClr val="FFAB24"/>
                </a:solidFill>
                <a:latin typeface="Noto Serif Display Black"/>
                <a:cs typeface="Noto Serif Display Black"/>
              </a:rPr>
              <a:t>Thank</a:t>
            </a:r>
            <a:r>
              <a:rPr dirty="0" sz="9000" spc="-100" b="1">
                <a:solidFill>
                  <a:srgbClr val="FFAB24"/>
                </a:solidFill>
                <a:latin typeface="Noto Serif Display Black"/>
                <a:cs typeface="Noto Serif Display Black"/>
              </a:rPr>
              <a:t> </a:t>
            </a:r>
            <a:r>
              <a:rPr dirty="0" sz="9000" spc="-10" b="1">
                <a:solidFill>
                  <a:srgbClr val="FFAB24"/>
                </a:solidFill>
                <a:latin typeface="Noto Serif Display Black"/>
                <a:cs typeface="Noto Serif Display Black"/>
              </a:rPr>
              <a:t>you</a:t>
            </a:r>
            <a:endParaRPr sz="9000">
              <a:latin typeface="Noto Serif Display Black"/>
              <a:cs typeface="Noto Serif Display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47881" y="6416253"/>
            <a:ext cx="3514709" cy="3514709"/>
          </a:xfrm>
          <a:prstGeom prst="rect">
            <a:avLst/>
          </a:prstGeom>
          <a:blipFill>
            <a:blip r:embed="rId2" cstate="print"/>
            <a:stretch>
              <a:fillRect/>
            </a:stretch>
          </a:blipFill>
        </p:spPr>
        <p:txBody>
          <a:bodyPr wrap="square" lIns="0" tIns="0" rIns="0" bIns="0" rtlCol="0"/>
          <a:lstStyle/>
          <a:p/>
        </p:txBody>
      </p:sp>
      <p:grpSp>
        <p:nvGrpSpPr>
          <p:cNvPr id="3" name="object 3"/>
          <p:cNvGrpSpPr/>
          <p:nvPr/>
        </p:nvGrpSpPr>
        <p:grpSpPr>
          <a:xfrm>
            <a:off x="-3123" y="5227808"/>
            <a:ext cx="9865360" cy="5054600"/>
            <a:chOff x="-3123" y="5227808"/>
            <a:chExt cx="9865360" cy="5054600"/>
          </a:xfrm>
        </p:grpSpPr>
        <p:sp>
          <p:nvSpPr>
            <p:cNvPr id="4" name="object 4"/>
            <p:cNvSpPr/>
            <p:nvPr/>
          </p:nvSpPr>
          <p:spPr>
            <a:xfrm>
              <a:off x="-3123" y="5227808"/>
              <a:ext cx="9865360" cy="5054600"/>
            </a:xfrm>
            <a:custGeom>
              <a:avLst/>
              <a:gdLst/>
              <a:ahLst/>
              <a:cxnLst/>
              <a:rect l="l" t="t" r="r" b="b"/>
              <a:pathLst>
                <a:path w="9865360" h="5054600">
                  <a:moveTo>
                    <a:pt x="9864126" y="5053776"/>
                  </a:moveTo>
                  <a:lnTo>
                    <a:pt x="0" y="5054462"/>
                  </a:lnTo>
                  <a:lnTo>
                    <a:pt x="2589" y="684650"/>
                  </a:lnTo>
                  <a:lnTo>
                    <a:pt x="307772" y="483091"/>
                  </a:lnTo>
                  <a:lnTo>
                    <a:pt x="356294" y="466265"/>
                  </a:lnTo>
                  <a:lnTo>
                    <a:pt x="397813" y="438843"/>
                  </a:lnTo>
                  <a:lnTo>
                    <a:pt x="494800" y="405227"/>
                  </a:lnTo>
                  <a:lnTo>
                    <a:pt x="536253" y="377850"/>
                  </a:lnTo>
                  <a:lnTo>
                    <a:pt x="1017092" y="212477"/>
                  </a:lnTo>
                  <a:lnTo>
                    <a:pt x="1071611" y="206910"/>
                  </a:lnTo>
                  <a:lnTo>
                    <a:pt x="1166227" y="174860"/>
                  </a:lnTo>
                  <a:lnTo>
                    <a:pt x="1220304" y="169584"/>
                  </a:lnTo>
                  <a:lnTo>
                    <a:pt x="1267217" y="153820"/>
                  </a:lnTo>
                  <a:lnTo>
                    <a:pt x="1320955" y="148769"/>
                  </a:lnTo>
                  <a:lnTo>
                    <a:pt x="1367511" y="133240"/>
                  </a:lnTo>
                  <a:lnTo>
                    <a:pt x="1420875" y="128436"/>
                  </a:lnTo>
                  <a:lnTo>
                    <a:pt x="1467038" y="113167"/>
                  </a:lnTo>
                  <a:lnTo>
                    <a:pt x="1572725" y="104246"/>
                  </a:lnTo>
                  <a:lnTo>
                    <a:pt x="1618232" y="89410"/>
                  </a:lnTo>
                  <a:lnTo>
                    <a:pt x="1670502" y="85328"/>
                  </a:lnTo>
                  <a:lnTo>
                    <a:pt x="1715527" y="70811"/>
                  </a:lnTo>
                  <a:lnTo>
                    <a:pt x="1870038" y="60083"/>
                  </a:lnTo>
                  <a:lnTo>
                    <a:pt x="1914728" y="45787"/>
                  </a:lnTo>
                  <a:lnTo>
                    <a:pt x="2119610" y="32231"/>
                  </a:lnTo>
                  <a:lnTo>
                    <a:pt x="2163368" y="18551"/>
                  </a:lnTo>
                  <a:lnTo>
                    <a:pt x="2464056" y="2599"/>
                  </a:lnTo>
                  <a:lnTo>
                    <a:pt x="2513536" y="360"/>
                  </a:lnTo>
                  <a:lnTo>
                    <a:pt x="2569834" y="8837"/>
                  </a:lnTo>
                  <a:lnTo>
                    <a:pt x="2813661" y="0"/>
                  </a:lnTo>
                  <a:lnTo>
                    <a:pt x="2868896" y="9179"/>
                  </a:lnTo>
                  <a:lnTo>
                    <a:pt x="2964843" y="6690"/>
                  </a:lnTo>
                  <a:lnTo>
                    <a:pt x="3019555" y="16215"/>
                  </a:lnTo>
                  <a:lnTo>
                    <a:pt x="3114462" y="14413"/>
                  </a:lnTo>
                  <a:lnTo>
                    <a:pt x="3168657" y="24279"/>
                  </a:lnTo>
                  <a:lnTo>
                    <a:pt x="3262537" y="23156"/>
                  </a:lnTo>
                  <a:lnTo>
                    <a:pt x="3316221" y="33360"/>
                  </a:lnTo>
                  <a:lnTo>
                    <a:pt x="3362737" y="33078"/>
                  </a:lnTo>
                  <a:lnTo>
                    <a:pt x="3416084" y="43504"/>
                  </a:lnTo>
                  <a:lnTo>
                    <a:pt x="3462264" y="43444"/>
                  </a:lnTo>
                  <a:lnTo>
                    <a:pt x="3515276" y="54092"/>
                  </a:lnTo>
                  <a:lnTo>
                    <a:pt x="3561123" y="54252"/>
                  </a:lnTo>
                  <a:lnTo>
                    <a:pt x="3666319" y="76094"/>
                  </a:lnTo>
                  <a:lnTo>
                    <a:pt x="3711672" y="76580"/>
                  </a:lnTo>
                  <a:lnTo>
                    <a:pt x="3763859" y="87772"/>
                  </a:lnTo>
                  <a:lnTo>
                    <a:pt x="3808885" y="88475"/>
                  </a:lnTo>
                  <a:lnTo>
                    <a:pt x="3912449" y="111395"/>
                  </a:lnTo>
                  <a:lnTo>
                    <a:pt x="3956991" y="112417"/>
                  </a:lnTo>
                  <a:lnTo>
                    <a:pt x="4110653" y="147909"/>
                  </a:lnTo>
                  <a:lnTo>
                    <a:pt x="4154558" y="149352"/>
                  </a:lnTo>
                  <a:lnTo>
                    <a:pt x="4306326" y="186095"/>
                  </a:lnTo>
                  <a:lnTo>
                    <a:pt x="4349605" y="187951"/>
                  </a:lnTo>
                  <a:lnTo>
                    <a:pt x="4499512" y="225924"/>
                  </a:lnTo>
                  <a:lnTo>
                    <a:pt x="4648043" y="264804"/>
                  </a:lnTo>
                  <a:lnTo>
                    <a:pt x="4697252" y="277964"/>
                  </a:lnTo>
                  <a:lnTo>
                    <a:pt x="4739311" y="280626"/>
                  </a:lnTo>
                  <a:lnTo>
                    <a:pt x="4885591" y="320993"/>
                  </a:lnTo>
                  <a:lnTo>
                    <a:pt x="5030545" y="362237"/>
                  </a:lnTo>
                  <a:lnTo>
                    <a:pt x="5174190" y="404345"/>
                  </a:lnTo>
                  <a:lnTo>
                    <a:pt x="5316612" y="447261"/>
                  </a:lnTo>
                  <a:lnTo>
                    <a:pt x="5370898" y="472287"/>
                  </a:lnTo>
                  <a:lnTo>
                    <a:pt x="5559076" y="530643"/>
                  </a:lnTo>
                  <a:lnTo>
                    <a:pt x="5699080" y="575155"/>
                  </a:lnTo>
                  <a:lnTo>
                    <a:pt x="5752512" y="600746"/>
                  </a:lnTo>
                  <a:lnTo>
                    <a:pt x="5891046" y="646229"/>
                  </a:lnTo>
                  <a:lnTo>
                    <a:pt x="5982729" y="676996"/>
                  </a:lnTo>
                  <a:lnTo>
                    <a:pt x="6035356" y="703118"/>
                  </a:lnTo>
                  <a:lnTo>
                    <a:pt x="6126163" y="734463"/>
                  </a:lnTo>
                  <a:lnTo>
                    <a:pt x="6171336" y="750288"/>
                  </a:lnTo>
                  <a:lnTo>
                    <a:pt x="6223348" y="776816"/>
                  </a:lnTo>
                  <a:lnTo>
                    <a:pt x="6312881" y="809004"/>
                  </a:lnTo>
                  <a:lnTo>
                    <a:pt x="6357392" y="825265"/>
                  </a:lnTo>
                  <a:lnTo>
                    <a:pt x="6408728" y="852240"/>
                  </a:lnTo>
                  <a:lnTo>
                    <a:pt x="6452886" y="868736"/>
                  </a:lnTo>
                  <a:lnTo>
                    <a:pt x="6496861" y="885352"/>
                  </a:lnTo>
                  <a:lnTo>
                    <a:pt x="6547648" y="912689"/>
                  </a:lnTo>
                  <a:lnTo>
                    <a:pt x="6591246" y="929554"/>
                  </a:lnTo>
                  <a:lnTo>
                    <a:pt x="6634649" y="946548"/>
                  </a:lnTo>
                  <a:lnTo>
                    <a:pt x="6684853" y="974270"/>
                  </a:lnTo>
                  <a:lnTo>
                    <a:pt x="6727856" y="991528"/>
                  </a:lnTo>
                  <a:lnTo>
                    <a:pt x="6777651" y="1019520"/>
                  </a:lnTo>
                  <a:lnTo>
                    <a:pt x="6820238" y="1037053"/>
                  </a:lnTo>
                  <a:lnTo>
                    <a:pt x="6862611" y="1054728"/>
                  </a:lnTo>
                  <a:lnTo>
                    <a:pt x="6911765" y="1083143"/>
                  </a:lnTo>
                  <a:lnTo>
                    <a:pt x="6953698" y="1101108"/>
                  </a:lnTo>
                  <a:lnTo>
                    <a:pt x="7002405" y="1129819"/>
                  </a:lnTo>
                  <a:lnTo>
                    <a:pt x="7043883" y="1148084"/>
                  </a:lnTo>
                  <a:lnTo>
                    <a:pt x="7092127" y="1177100"/>
                  </a:lnTo>
                  <a:lnTo>
                    <a:pt x="7133135" y="1195676"/>
                  </a:lnTo>
                  <a:lnTo>
                    <a:pt x="7180900" y="1225009"/>
                  </a:lnTo>
                  <a:lnTo>
                    <a:pt x="7221422" y="1243906"/>
                  </a:lnTo>
                  <a:lnTo>
                    <a:pt x="7268694" y="1273565"/>
                  </a:lnTo>
                  <a:lnTo>
                    <a:pt x="7308713" y="1292793"/>
                  </a:lnTo>
                  <a:lnTo>
                    <a:pt x="7355476" y="1322788"/>
                  </a:lnTo>
                  <a:lnTo>
                    <a:pt x="7394978" y="1342358"/>
                  </a:lnTo>
                  <a:lnTo>
                    <a:pt x="7441215" y="1372700"/>
                  </a:lnTo>
                  <a:lnTo>
                    <a:pt x="7480185" y="1392622"/>
                  </a:lnTo>
                  <a:lnTo>
                    <a:pt x="7525882" y="1423321"/>
                  </a:lnTo>
                  <a:lnTo>
                    <a:pt x="7564303" y="1443606"/>
                  </a:lnTo>
                  <a:lnTo>
                    <a:pt x="7609443" y="1474672"/>
                  </a:lnTo>
                  <a:lnTo>
                    <a:pt x="7654300" y="1505926"/>
                  </a:lnTo>
                  <a:lnTo>
                    <a:pt x="7691869" y="1526773"/>
                  </a:lnTo>
                  <a:lnTo>
                    <a:pt x="7736146" y="1558409"/>
                  </a:lnTo>
                  <a:lnTo>
                    <a:pt x="7780127" y="1590241"/>
                  </a:lnTo>
                  <a:lnTo>
                    <a:pt x="7816810" y="1611674"/>
                  </a:lnTo>
                  <a:lnTo>
                    <a:pt x="7860188" y="1643904"/>
                  </a:lnTo>
                  <a:lnTo>
                    <a:pt x="7903260" y="1676337"/>
                  </a:lnTo>
                  <a:lnTo>
                    <a:pt x="7939021" y="1698378"/>
                  </a:lnTo>
                  <a:lnTo>
                    <a:pt x="7981465" y="1731225"/>
                  </a:lnTo>
                  <a:lnTo>
                    <a:pt x="8023591" y="1764282"/>
                  </a:lnTo>
                  <a:lnTo>
                    <a:pt x="8058395" y="1786955"/>
                  </a:lnTo>
                  <a:lnTo>
                    <a:pt x="8099872" y="1820441"/>
                  </a:lnTo>
                  <a:lnTo>
                    <a:pt x="8141018" y="1854146"/>
                  </a:lnTo>
                  <a:lnTo>
                    <a:pt x="8181829" y="1888071"/>
                  </a:lnTo>
                  <a:lnTo>
                    <a:pt x="8215303" y="1911623"/>
                  </a:lnTo>
                  <a:lnTo>
                    <a:pt x="8255433" y="1945998"/>
                  </a:lnTo>
                  <a:lnTo>
                    <a:pt x="8295218" y="1980602"/>
                  </a:lnTo>
                  <a:lnTo>
                    <a:pt x="8334652" y="2015437"/>
                  </a:lnTo>
                  <a:lnTo>
                    <a:pt x="8373732" y="2050506"/>
                  </a:lnTo>
                  <a:lnTo>
                    <a:pt x="8405456" y="2075213"/>
                  </a:lnTo>
                  <a:lnTo>
                    <a:pt x="8443817" y="2110757"/>
                  </a:lnTo>
                  <a:lnTo>
                    <a:pt x="8481812" y="2146543"/>
                  </a:lnTo>
                  <a:lnTo>
                    <a:pt x="8519437" y="2182573"/>
                  </a:lnTo>
                  <a:lnTo>
                    <a:pt x="8556690" y="2218849"/>
                  </a:lnTo>
                  <a:lnTo>
                    <a:pt x="8593564" y="2255374"/>
                  </a:lnTo>
                  <a:lnTo>
                    <a:pt x="8630058" y="2292151"/>
                  </a:lnTo>
                  <a:lnTo>
                    <a:pt x="8666167" y="2329183"/>
                  </a:lnTo>
                  <a:lnTo>
                    <a:pt x="8701269" y="2366879"/>
                  </a:lnTo>
                  <a:lnTo>
                    <a:pt x="8736041" y="2404793"/>
                  </a:lnTo>
                  <a:lnTo>
                    <a:pt x="8770466" y="2442936"/>
                  </a:lnTo>
                  <a:lnTo>
                    <a:pt x="8804528" y="2481319"/>
                  </a:lnTo>
                  <a:lnTo>
                    <a:pt x="8838212" y="2519952"/>
                  </a:lnTo>
                  <a:lnTo>
                    <a:pt x="8871501" y="2558846"/>
                  </a:lnTo>
                  <a:lnTo>
                    <a:pt x="8904381" y="2598010"/>
                  </a:lnTo>
                  <a:lnTo>
                    <a:pt x="8936834" y="2637456"/>
                  </a:lnTo>
                  <a:lnTo>
                    <a:pt x="8968845" y="2677193"/>
                  </a:lnTo>
                  <a:lnTo>
                    <a:pt x="9000398" y="2717233"/>
                  </a:lnTo>
                  <a:lnTo>
                    <a:pt x="9031478" y="2757586"/>
                  </a:lnTo>
                  <a:lnTo>
                    <a:pt x="9062068" y="2798262"/>
                  </a:lnTo>
                  <a:lnTo>
                    <a:pt x="9092152" y="2839272"/>
                  </a:lnTo>
                  <a:lnTo>
                    <a:pt x="9121715" y="2880627"/>
                  </a:lnTo>
                  <a:lnTo>
                    <a:pt x="9150741" y="2922336"/>
                  </a:lnTo>
                  <a:lnTo>
                    <a:pt x="9186212" y="2975008"/>
                  </a:lnTo>
                  <a:lnTo>
                    <a:pt x="9214116" y="3017459"/>
                  </a:lnTo>
                  <a:lnTo>
                    <a:pt x="9241515" y="3060243"/>
                  </a:lnTo>
                  <a:lnTo>
                    <a:pt x="9268440" y="3103339"/>
                  </a:lnTo>
                  <a:lnTo>
                    <a:pt x="9294891" y="3146749"/>
                  </a:lnTo>
                  <a:lnTo>
                    <a:pt x="9320865" y="3190474"/>
                  </a:lnTo>
                  <a:lnTo>
                    <a:pt x="9339362" y="3223917"/>
                  </a:lnTo>
                  <a:lnTo>
                    <a:pt x="9364378" y="3268275"/>
                  </a:lnTo>
                  <a:lnTo>
                    <a:pt x="9388913" y="3312950"/>
                  </a:lnTo>
                  <a:lnTo>
                    <a:pt x="9412964" y="3357945"/>
                  </a:lnTo>
                  <a:lnTo>
                    <a:pt x="9436530" y="3403260"/>
                  </a:lnTo>
                  <a:lnTo>
                    <a:pt x="9459609" y="3448897"/>
                  </a:lnTo>
                  <a:lnTo>
                    <a:pt x="9482201" y="3494856"/>
                  </a:lnTo>
                  <a:lnTo>
                    <a:pt x="9504302" y="3541138"/>
                  </a:lnTo>
                  <a:lnTo>
                    <a:pt x="9525912" y="3587746"/>
                  </a:lnTo>
                  <a:lnTo>
                    <a:pt x="9547028" y="3634679"/>
                  </a:lnTo>
                  <a:lnTo>
                    <a:pt x="9567650" y="3681939"/>
                  </a:lnTo>
                  <a:lnTo>
                    <a:pt x="9580775" y="3718929"/>
                  </a:lnTo>
                  <a:lnTo>
                    <a:pt x="9600402" y="3766847"/>
                  </a:lnTo>
                  <a:lnTo>
                    <a:pt x="9619528" y="3815094"/>
                  </a:lnTo>
                  <a:lnTo>
                    <a:pt x="9638153" y="3863673"/>
                  </a:lnTo>
                  <a:lnTo>
                    <a:pt x="9656274" y="3912584"/>
                  </a:lnTo>
                  <a:lnTo>
                    <a:pt x="9673891" y="3961828"/>
                  </a:lnTo>
                  <a:lnTo>
                    <a:pt x="9684002" y="4000810"/>
                  </a:lnTo>
                  <a:lnTo>
                    <a:pt x="9700603" y="4050725"/>
                  </a:lnTo>
                  <a:lnTo>
                    <a:pt x="9716694" y="4100977"/>
                  </a:lnTo>
                  <a:lnTo>
                    <a:pt x="9732274" y="4151567"/>
                  </a:lnTo>
                  <a:lnTo>
                    <a:pt x="9740341" y="4191899"/>
                  </a:lnTo>
                  <a:lnTo>
                    <a:pt x="9754893" y="4243168"/>
                  </a:lnTo>
                  <a:lnTo>
                    <a:pt x="9768927" y="4294778"/>
                  </a:lnTo>
                  <a:lnTo>
                    <a:pt x="9782443" y="4346731"/>
                  </a:lnTo>
                  <a:lnTo>
                    <a:pt x="9788440" y="4388429"/>
                  </a:lnTo>
                  <a:lnTo>
                    <a:pt x="9800915" y="4441070"/>
                  </a:lnTo>
                  <a:lnTo>
                    <a:pt x="9812866" y="4494056"/>
                  </a:lnTo>
                  <a:lnTo>
                    <a:pt x="9817293" y="4536792"/>
                  </a:lnTo>
                  <a:lnTo>
                    <a:pt x="9828192" y="4590473"/>
                  </a:lnTo>
                  <a:lnTo>
                    <a:pt x="9831564" y="4633906"/>
                  </a:lnTo>
                  <a:lnTo>
                    <a:pt x="9841404" y="4688286"/>
                  </a:lnTo>
                  <a:lnTo>
                    <a:pt x="9843302" y="4732693"/>
                  </a:lnTo>
                  <a:lnTo>
                    <a:pt x="9851610" y="4788085"/>
                  </a:lnTo>
                  <a:lnTo>
                    <a:pt x="9852341" y="4833262"/>
                  </a:lnTo>
                  <a:lnTo>
                    <a:pt x="9859503" y="4889411"/>
                  </a:lnTo>
                  <a:lnTo>
                    <a:pt x="9859107" y="4935332"/>
                  </a:lnTo>
                  <a:lnTo>
                    <a:pt x="9865162" y="4992212"/>
                  </a:lnTo>
                  <a:lnTo>
                    <a:pt x="9863680" y="5038851"/>
                  </a:lnTo>
                  <a:lnTo>
                    <a:pt x="9864126" y="5053776"/>
                  </a:lnTo>
                  <a:close/>
                </a:path>
              </a:pathLst>
            </a:custGeom>
            <a:solidFill>
              <a:srgbClr val="6AD4CC">
                <a:alpha val="19999"/>
              </a:srgbClr>
            </a:solidFill>
          </p:spPr>
          <p:txBody>
            <a:bodyPr wrap="square" lIns="0" tIns="0" rIns="0" bIns="0" rtlCol="0"/>
            <a:lstStyle/>
            <a:p/>
          </p:txBody>
        </p:sp>
        <p:sp>
          <p:nvSpPr>
            <p:cNvPr id="5" name="object 5"/>
            <p:cNvSpPr/>
            <p:nvPr/>
          </p:nvSpPr>
          <p:spPr>
            <a:xfrm>
              <a:off x="1268323" y="7246379"/>
              <a:ext cx="2009774" cy="2009774"/>
            </a:xfrm>
            <a:prstGeom prst="rect">
              <a:avLst/>
            </a:prstGeom>
            <a:blipFill>
              <a:blip r:embed="rId3" cstate="print"/>
              <a:stretch>
                <a:fillRect/>
              </a:stretch>
            </a:blipFill>
          </p:spPr>
          <p:txBody>
            <a:bodyPr wrap="square" lIns="0" tIns="0" rIns="0" bIns="0" rtlCol="0"/>
            <a:lstStyle/>
            <a:p/>
          </p:txBody>
        </p:sp>
      </p:grpSp>
      <p:sp>
        <p:nvSpPr>
          <p:cNvPr id="6" name="object 6"/>
          <p:cNvSpPr txBox="1">
            <a:spLocks noGrp="1"/>
          </p:cNvSpPr>
          <p:nvPr>
            <p:ph type="title"/>
          </p:nvPr>
        </p:nvSpPr>
        <p:spPr>
          <a:xfrm>
            <a:off x="1398782" y="708059"/>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7" name="object 7"/>
          <p:cNvSpPr txBox="1"/>
          <p:nvPr/>
        </p:nvSpPr>
        <p:spPr>
          <a:xfrm>
            <a:off x="1016000" y="1372371"/>
            <a:ext cx="14857094" cy="4587875"/>
          </a:xfrm>
          <a:prstGeom prst="rect">
            <a:avLst/>
          </a:prstGeom>
        </p:spPr>
        <p:txBody>
          <a:bodyPr wrap="square" lIns="0" tIns="327025" rIns="0" bIns="0" rtlCol="0" vert="horz">
            <a:spAutoFit/>
          </a:bodyPr>
          <a:lstStyle/>
          <a:p>
            <a:pPr marL="139065">
              <a:lnSpc>
                <a:spcPct val="100000"/>
              </a:lnSpc>
              <a:spcBef>
                <a:spcPts val="2575"/>
              </a:spcBef>
            </a:pPr>
            <a:r>
              <a:rPr dirty="0" sz="4000" spc="-5" b="1">
                <a:solidFill>
                  <a:srgbClr val="F71B1B"/>
                </a:solidFill>
                <a:latin typeface="TeXGyreTermes"/>
                <a:cs typeface="TeXGyreTermes"/>
              </a:rPr>
              <a:t>1. Giới</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thiệu</a:t>
            </a:r>
            <a:endParaRPr sz="4000">
              <a:latin typeface="TeXGyreTermes"/>
              <a:cs typeface="TeXGyreTermes"/>
            </a:endParaRPr>
          </a:p>
          <a:p>
            <a:pPr marL="12700" marR="5080" indent="156845">
              <a:lnSpc>
                <a:spcPct val="115100"/>
              </a:lnSpc>
              <a:spcBef>
                <a:spcPts val="1705"/>
              </a:spcBef>
            </a:pPr>
            <a:r>
              <a:rPr dirty="0" sz="3900" spc="-5">
                <a:latin typeface="DejaVu Serif"/>
                <a:cs typeface="DejaVu Serif"/>
              </a:rPr>
              <a:t>Cơ sở dữ liệu tập trung là một tập hợp các dữ liệu có tổ  chức, thường được lưu trữ và truy cập điện tử từ hệ thống  máy tính. Khi cơ sở dữ liệu phức tạp hơn, chúng thường  được phát triển bằng cách sử dụng các kỹ thuật thiết kế và  mô hình hóa chính</a:t>
            </a:r>
            <a:r>
              <a:rPr dirty="0" sz="3900" spc="-10">
                <a:latin typeface="DejaVu Serif"/>
                <a:cs typeface="DejaVu Serif"/>
              </a:rPr>
              <a:t> </a:t>
            </a:r>
            <a:r>
              <a:rPr dirty="0" sz="3900" spc="-5">
                <a:latin typeface="DejaVu Serif"/>
                <a:cs typeface="DejaVu Serif"/>
              </a:rPr>
              <a:t>thức.</a:t>
            </a:r>
            <a:endParaRPr sz="3900">
              <a:latin typeface="DejaVu Serif"/>
              <a:cs typeface="DejaVu Serif"/>
            </a:endParaRPr>
          </a:p>
        </p:txBody>
      </p:sp>
      <p:sp>
        <p:nvSpPr>
          <p:cNvPr id="8" name="object 8"/>
          <p:cNvSpPr/>
          <p:nvPr/>
        </p:nvSpPr>
        <p:spPr>
          <a:xfrm>
            <a:off x="14174593" y="2"/>
            <a:ext cx="4113529" cy="5968365"/>
          </a:xfrm>
          <a:custGeom>
            <a:avLst/>
            <a:gdLst/>
            <a:ahLst/>
            <a:cxnLst/>
            <a:rect l="l" t="t" r="r" b="b"/>
            <a:pathLst>
              <a:path w="4113530" h="5968365">
                <a:moveTo>
                  <a:pt x="4113406" y="0"/>
                </a:moveTo>
                <a:lnTo>
                  <a:pt x="4113406" y="5700153"/>
                </a:lnTo>
                <a:lnTo>
                  <a:pt x="4078316" y="5718955"/>
                </a:lnTo>
                <a:lnTo>
                  <a:pt x="4032890" y="5741832"/>
                </a:lnTo>
                <a:lnTo>
                  <a:pt x="3988590" y="5762996"/>
                </a:lnTo>
                <a:lnTo>
                  <a:pt x="3943759" y="5783133"/>
                </a:lnTo>
                <a:lnTo>
                  <a:pt x="3898426" y="5802240"/>
                </a:lnTo>
                <a:lnTo>
                  <a:pt x="3852622" y="5820317"/>
                </a:lnTo>
                <a:lnTo>
                  <a:pt x="3806376" y="5837360"/>
                </a:lnTo>
                <a:lnTo>
                  <a:pt x="3759716" y="5853370"/>
                </a:lnTo>
                <a:lnTo>
                  <a:pt x="3712674" y="5868343"/>
                </a:lnTo>
                <a:lnTo>
                  <a:pt x="3665277" y="5882278"/>
                </a:lnTo>
                <a:lnTo>
                  <a:pt x="3617556" y="5895175"/>
                </a:lnTo>
                <a:lnTo>
                  <a:pt x="3569541" y="5907030"/>
                </a:lnTo>
                <a:lnTo>
                  <a:pt x="3521259" y="5917842"/>
                </a:lnTo>
                <a:lnTo>
                  <a:pt x="3472742" y="5927610"/>
                </a:lnTo>
                <a:lnTo>
                  <a:pt x="3424018" y="5936332"/>
                </a:lnTo>
                <a:lnTo>
                  <a:pt x="3375116" y="5944006"/>
                </a:lnTo>
                <a:lnTo>
                  <a:pt x="3326067" y="5950630"/>
                </a:lnTo>
                <a:lnTo>
                  <a:pt x="3276900" y="5956204"/>
                </a:lnTo>
                <a:lnTo>
                  <a:pt x="3227644" y="5960724"/>
                </a:lnTo>
                <a:lnTo>
                  <a:pt x="3178329" y="5964190"/>
                </a:lnTo>
                <a:lnTo>
                  <a:pt x="3128984" y="5966600"/>
                </a:lnTo>
                <a:lnTo>
                  <a:pt x="3079639" y="5967952"/>
                </a:lnTo>
                <a:lnTo>
                  <a:pt x="3030322" y="5968245"/>
                </a:lnTo>
                <a:lnTo>
                  <a:pt x="2981065" y="5967476"/>
                </a:lnTo>
                <a:lnTo>
                  <a:pt x="2930152" y="5965870"/>
                </a:lnTo>
                <a:lnTo>
                  <a:pt x="2879273" y="5963179"/>
                </a:lnTo>
                <a:lnTo>
                  <a:pt x="2828457" y="5959403"/>
                </a:lnTo>
                <a:lnTo>
                  <a:pt x="2777727" y="5954542"/>
                </a:lnTo>
                <a:lnTo>
                  <a:pt x="2727111" y="5948593"/>
                </a:lnTo>
                <a:lnTo>
                  <a:pt x="2676636" y="5941557"/>
                </a:lnTo>
                <a:lnTo>
                  <a:pt x="2626326" y="5933432"/>
                </a:lnTo>
                <a:lnTo>
                  <a:pt x="2576209" y="5924219"/>
                </a:lnTo>
                <a:lnTo>
                  <a:pt x="2526310" y="5913916"/>
                </a:lnTo>
                <a:lnTo>
                  <a:pt x="2476657" y="5902522"/>
                </a:lnTo>
                <a:lnTo>
                  <a:pt x="2427275" y="5890037"/>
                </a:lnTo>
                <a:lnTo>
                  <a:pt x="2378190" y="5876460"/>
                </a:lnTo>
                <a:lnTo>
                  <a:pt x="2329429" y="5861790"/>
                </a:lnTo>
                <a:lnTo>
                  <a:pt x="2281019" y="5846026"/>
                </a:lnTo>
                <a:lnTo>
                  <a:pt x="2232984" y="5829169"/>
                </a:lnTo>
                <a:lnTo>
                  <a:pt x="2185352" y="5811216"/>
                </a:lnTo>
                <a:lnTo>
                  <a:pt x="2138149" y="5792167"/>
                </a:lnTo>
                <a:lnTo>
                  <a:pt x="2091401" y="5772022"/>
                </a:lnTo>
                <a:lnTo>
                  <a:pt x="2045134" y="5750779"/>
                </a:lnTo>
                <a:lnTo>
                  <a:pt x="1999375" y="5728439"/>
                </a:lnTo>
                <a:lnTo>
                  <a:pt x="1954149" y="5704999"/>
                </a:lnTo>
                <a:lnTo>
                  <a:pt x="1911342" y="5681314"/>
                </a:lnTo>
                <a:lnTo>
                  <a:pt x="1869140" y="5656288"/>
                </a:lnTo>
                <a:lnTo>
                  <a:pt x="1827540" y="5629989"/>
                </a:lnTo>
                <a:lnTo>
                  <a:pt x="1786537" y="5602485"/>
                </a:lnTo>
                <a:lnTo>
                  <a:pt x="1746129" y="5573842"/>
                </a:lnTo>
                <a:lnTo>
                  <a:pt x="1706311" y="5544126"/>
                </a:lnTo>
                <a:lnTo>
                  <a:pt x="1667082" y="5513406"/>
                </a:lnTo>
                <a:lnTo>
                  <a:pt x="1628436" y="5481748"/>
                </a:lnTo>
                <a:lnTo>
                  <a:pt x="1590371" y="5449218"/>
                </a:lnTo>
                <a:lnTo>
                  <a:pt x="1552883" y="5415885"/>
                </a:lnTo>
                <a:lnTo>
                  <a:pt x="1515969" y="5381815"/>
                </a:lnTo>
                <a:lnTo>
                  <a:pt x="1479625" y="5347075"/>
                </a:lnTo>
                <a:lnTo>
                  <a:pt x="1443848" y="5311732"/>
                </a:lnTo>
                <a:lnTo>
                  <a:pt x="1408635" y="5275852"/>
                </a:lnTo>
                <a:lnTo>
                  <a:pt x="1373981" y="5239504"/>
                </a:lnTo>
                <a:lnTo>
                  <a:pt x="1339884" y="5202754"/>
                </a:lnTo>
                <a:lnTo>
                  <a:pt x="1306339" y="5165669"/>
                </a:lnTo>
                <a:lnTo>
                  <a:pt x="1273345" y="5128316"/>
                </a:lnTo>
                <a:lnTo>
                  <a:pt x="1240896" y="5090762"/>
                </a:lnTo>
                <a:lnTo>
                  <a:pt x="1208990" y="5053074"/>
                </a:lnTo>
                <a:lnTo>
                  <a:pt x="1177623" y="5015318"/>
                </a:lnTo>
                <a:lnTo>
                  <a:pt x="1115418" y="4938521"/>
                </a:lnTo>
                <a:lnTo>
                  <a:pt x="1084600" y="4899116"/>
                </a:lnTo>
                <a:lnTo>
                  <a:pt x="1054331" y="4859355"/>
                </a:lnTo>
                <a:lnTo>
                  <a:pt x="1024606" y="4819245"/>
                </a:lnTo>
                <a:lnTo>
                  <a:pt x="995420" y="4778794"/>
                </a:lnTo>
                <a:lnTo>
                  <a:pt x="966767" y="4738008"/>
                </a:lnTo>
                <a:lnTo>
                  <a:pt x="938642" y="4696894"/>
                </a:lnTo>
                <a:lnTo>
                  <a:pt x="911038" y="4655461"/>
                </a:lnTo>
                <a:lnTo>
                  <a:pt x="883952" y="4613714"/>
                </a:lnTo>
                <a:lnTo>
                  <a:pt x="857377" y="4571662"/>
                </a:lnTo>
                <a:lnTo>
                  <a:pt x="831307" y="4529311"/>
                </a:lnTo>
                <a:lnTo>
                  <a:pt x="805737" y="4486669"/>
                </a:lnTo>
                <a:lnTo>
                  <a:pt x="780662" y="4443742"/>
                </a:lnTo>
                <a:lnTo>
                  <a:pt x="756076" y="4400538"/>
                </a:lnTo>
                <a:lnTo>
                  <a:pt x="731974" y="4357064"/>
                </a:lnTo>
                <a:lnTo>
                  <a:pt x="708350" y="4313328"/>
                </a:lnTo>
                <a:lnTo>
                  <a:pt x="685198" y="4269336"/>
                </a:lnTo>
                <a:lnTo>
                  <a:pt x="662514" y="4225095"/>
                </a:lnTo>
                <a:lnTo>
                  <a:pt x="640291" y="4180613"/>
                </a:lnTo>
                <a:lnTo>
                  <a:pt x="618524" y="4135897"/>
                </a:lnTo>
                <a:lnTo>
                  <a:pt x="597208" y="4090954"/>
                </a:lnTo>
                <a:lnTo>
                  <a:pt x="576336" y="4045792"/>
                </a:lnTo>
                <a:lnTo>
                  <a:pt x="555905" y="4000416"/>
                </a:lnTo>
                <a:lnTo>
                  <a:pt x="535907" y="3954836"/>
                </a:lnTo>
                <a:lnTo>
                  <a:pt x="516338" y="3909057"/>
                </a:lnTo>
                <a:lnTo>
                  <a:pt x="497192" y="3863087"/>
                </a:lnTo>
                <a:lnTo>
                  <a:pt x="478463" y="3816933"/>
                </a:lnTo>
                <a:lnTo>
                  <a:pt x="460147" y="3770602"/>
                </a:lnTo>
                <a:lnTo>
                  <a:pt x="442237" y="3724102"/>
                </a:lnTo>
                <a:lnTo>
                  <a:pt x="424728" y="3677439"/>
                </a:lnTo>
                <a:lnTo>
                  <a:pt x="407614" y="3630621"/>
                </a:lnTo>
                <a:lnTo>
                  <a:pt x="390891" y="3583655"/>
                </a:lnTo>
                <a:lnTo>
                  <a:pt x="374552" y="3536548"/>
                </a:lnTo>
                <a:lnTo>
                  <a:pt x="358592" y="3489308"/>
                </a:lnTo>
                <a:lnTo>
                  <a:pt x="343005" y="3441940"/>
                </a:lnTo>
                <a:lnTo>
                  <a:pt x="327787" y="3394454"/>
                </a:lnTo>
                <a:lnTo>
                  <a:pt x="312931" y="3346855"/>
                </a:lnTo>
                <a:lnTo>
                  <a:pt x="298431" y="3299151"/>
                </a:lnTo>
                <a:lnTo>
                  <a:pt x="284284" y="3251349"/>
                </a:lnTo>
                <a:lnTo>
                  <a:pt x="270482" y="3203457"/>
                </a:lnTo>
                <a:lnTo>
                  <a:pt x="257021" y="3155481"/>
                </a:lnTo>
                <a:lnTo>
                  <a:pt x="243894" y="3107429"/>
                </a:lnTo>
                <a:lnTo>
                  <a:pt x="231097" y="3059307"/>
                </a:lnTo>
                <a:lnTo>
                  <a:pt x="218624" y="3011124"/>
                </a:lnTo>
                <a:lnTo>
                  <a:pt x="206500" y="2962976"/>
                </a:lnTo>
                <a:lnTo>
                  <a:pt x="194611" y="2914723"/>
                </a:lnTo>
                <a:lnTo>
                  <a:pt x="182968" y="2866369"/>
                </a:lnTo>
                <a:lnTo>
                  <a:pt x="171583" y="2817917"/>
                </a:lnTo>
                <a:lnTo>
                  <a:pt x="160465" y="2769372"/>
                </a:lnTo>
                <a:lnTo>
                  <a:pt x="149625" y="2720737"/>
                </a:lnTo>
                <a:lnTo>
                  <a:pt x="139073" y="2672016"/>
                </a:lnTo>
                <a:lnTo>
                  <a:pt x="128821" y="2623213"/>
                </a:lnTo>
                <a:lnTo>
                  <a:pt x="118879" y="2574332"/>
                </a:lnTo>
                <a:lnTo>
                  <a:pt x="109258" y="2525376"/>
                </a:lnTo>
                <a:lnTo>
                  <a:pt x="99968" y="2476351"/>
                </a:lnTo>
                <a:lnTo>
                  <a:pt x="91019" y="2427258"/>
                </a:lnTo>
                <a:lnTo>
                  <a:pt x="82422" y="2378103"/>
                </a:lnTo>
                <a:lnTo>
                  <a:pt x="74189" y="2328890"/>
                </a:lnTo>
                <a:lnTo>
                  <a:pt x="66329" y="2279621"/>
                </a:lnTo>
                <a:lnTo>
                  <a:pt x="58853" y="2230301"/>
                </a:lnTo>
                <a:lnTo>
                  <a:pt x="51771" y="2180935"/>
                </a:lnTo>
                <a:lnTo>
                  <a:pt x="45095" y="2131524"/>
                </a:lnTo>
                <a:lnTo>
                  <a:pt x="38835" y="2082075"/>
                </a:lnTo>
                <a:lnTo>
                  <a:pt x="33001" y="2032590"/>
                </a:lnTo>
                <a:lnTo>
                  <a:pt x="27604" y="1983073"/>
                </a:lnTo>
                <a:lnTo>
                  <a:pt x="22654" y="1933528"/>
                </a:lnTo>
                <a:lnTo>
                  <a:pt x="18163" y="1883960"/>
                </a:lnTo>
                <a:lnTo>
                  <a:pt x="14141" y="1834371"/>
                </a:lnTo>
                <a:lnTo>
                  <a:pt x="10598" y="1784766"/>
                </a:lnTo>
                <a:lnTo>
                  <a:pt x="7545" y="1735149"/>
                </a:lnTo>
                <a:lnTo>
                  <a:pt x="4992" y="1685524"/>
                </a:lnTo>
                <a:lnTo>
                  <a:pt x="2951" y="1635894"/>
                </a:lnTo>
                <a:lnTo>
                  <a:pt x="1431" y="1586263"/>
                </a:lnTo>
                <a:lnTo>
                  <a:pt x="444" y="1536635"/>
                </a:lnTo>
                <a:lnTo>
                  <a:pt x="0" y="1487015"/>
                </a:lnTo>
                <a:lnTo>
                  <a:pt x="109" y="1437405"/>
                </a:lnTo>
                <a:lnTo>
                  <a:pt x="782" y="1387810"/>
                </a:lnTo>
                <a:lnTo>
                  <a:pt x="2030" y="1338234"/>
                </a:lnTo>
                <a:lnTo>
                  <a:pt x="3863" y="1288680"/>
                </a:lnTo>
                <a:lnTo>
                  <a:pt x="6292" y="1239153"/>
                </a:lnTo>
                <a:lnTo>
                  <a:pt x="9328" y="1189656"/>
                </a:lnTo>
                <a:lnTo>
                  <a:pt x="12980" y="1140193"/>
                </a:lnTo>
                <a:lnTo>
                  <a:pt x="17261" y="1090768"/>
                </a:lnTo>
                <a:lnTo>
                  <a:pt x="22179" y="1041385"/>
                </a:lnTo>
                <a:lnTo>
                  <a:pt x="27747" y="992048"/>
                </a:lnTo>
                <a:lnTo>
                  <a:pt x="33973" y="942761"/>
                </a:lnTo>
                <a:lnTo>
                  <a:pt x="40870" y="893526"/>
                </a:lnTo>
                <a:lnTo>
                  <a:pt x="48448" y="844350"/>
                </a:lnTo>
                <a:lnTo>
                  <a:pt x="56716" y="795234"/>
                </a:lnTo>
                <a:lnTo>
                  <a:pt x="65687" y="746184"/>
                </a:lnTo>
                <a:lnTo>
                  <a:pt x="75370" y="697203"/>
                </a:lnTo>
                <a:lnTo>
                  <a:pt x="85775" y="648294"/>
                </a:lnTo>
                <a:lnTo>
                  <a:pt x="96915" y="599463"/>
                </a:lnTo>
                <a:lnTo>
                  <a:pt x="108798" y="550712"/>
                </a:lnTo>
                <a:lnTo>
                  <a:pt x="122191" y="502286"/>
                </a:lnTo>
                <a:lnTo>
                  <a:pt x="136244" y="453904"/>
                </a:lnTo>
                <a:lnTo>
                  <a:pt x="150993" y="405592"/>
                </a:lnTo>
                <a:lnTo>
                  <a:pt x="166477" y="357376"/>
                </a:lnTo>
                <a:lnTo>
                  <a:pt x="182732" y="309280"/>
                </a:lnTo>
                <a:lnTo>
                  <a:pt x="199796" y="261330"/>
                </a:lnTo>
                <a:lnTo>
                  <a:pt x="217707" y="213552"/>
                </a:lnTo>
                <a:lnTo>
                  <a:pt x="236500" y="165972"/>
                </a:lnTo>
                <a:lnTo>
                  <a:pt x="256215" y="118614"/>
                </a:lnTo>
                <a:lnTo>
                  <a:pt x="276887" y="71505"/>
                </a:lnTo>
                <a:lnTo>
                  <a:pt x="298555" y="24669"/>
                </a:lnTo>
                <a:lnTo>
                  <a:pt x="4113406" y="0"/>
                </a:lnTo>
                <a:close/>
              </a:path>
            </a:pathLst>
          </a:custGeom>
          <a:solidFill>
            <a:srgbClr val="FF904D">
              <a:alpha val="16859"/>
            </a:srgbClr>
          </a:solidFill>
        </p:spPr>
        <p:txBody>
          <a:bodyPr wrap="square" lIns="0" tIns="0" rIns="0" bIns="0" rtlCol="0"/>
          <a:lstStyle/>
          <a:p/>
        </p:txBody>
      </p:sp>
      <p:sp>
        <p:nvSpPr>
          <p:cNvPr id="9" name="object 9"/>
          <p:cNvSpPr/>
          <p:nvPr/>
        </p:nvSpPr>
        <p:spPr>
          <a:xfrm>
            <a:off x="0" y="2"/>
            <a:ext cx="4338955" cy="5883910"/>
          </a:xfrm>
          <a:custGeom>
            <a:avLst/>
            <a:gdLst/>
            <a:ahLst/>
            <a:cxnLst/>
            <a:rect l="l" t="t" r="r" b="b"/>
            <a:pathLst>
              <a:path w="4338955" h="5883910">
                <a:moveTo>
                  <a:pt x="1451885" y="5336646"/>
                </a:moveTo>
                <a:lnTo>
                  <a:pt x="1410241" y="5363532"/>
                </a:lnTo>
                <a:lnTo>
                  <a:pt x="1368270" y="5389918"/>
                </a:lnTo>
                <a:lnTo>
                  <a:pt x="1325973" y="5415796"/>
                </a:lnTo>
                <a:lnTo>
                  <a:pt x="1283350" y="5441158"/>
                </a:lnTo>
                <a:lnTo>
                  <a:pt x="1240401" y="5465997"/>
                </a:lnTo>
                <a:lnTo>
                  <a:pt x="1197126" y="5490304"/>
                </a:lnTo>
                <a:lnTo>
                  <a:pt x="1153524" y="5514073"/>
                </a:lnTo>
                <a:lnTo>
                  <a:pt x="1109596" y="5537294"/>
                </a:lnTo>
                <a:lnTo>
                  <a:pt x="1065342" y="5559961"/>
                </a:lnTo>
                <a:lnTo>
                  <a:pt x="1020762" y="5582065"/>
                </a:lnTo>
                <a:lnTo>
                  <a:pt x="975856" y="5603599"/>
                </a:lnTo>
                <a:lnTo>
                  <a:pt x="930624" y="5624555"/>
                </a:lnTo>
                <a:lnTo>
                  <a:pt x="885066" y="5644926"/>
                </a:lnTo>
                <a:lnTo>
                  <a:pt x="839181" y="5664703"/>
                </a:lnTo>
                <a:lnTo>
                  <a:pt x="792961" y="5683678"/>
                </a:lnTo>
                <a:lnTo>
                  <a:pt x="746498" y="5701925"/>
                </a:lnTo>
                <a:lnTo>
                  <a:pt x="699687" y="5719476"/>
                </a:lnTo>
                <a:lnTo>
                  <a:pt x="652897" y="5736192"/>
                </a:lnTo>
                <a:lnTo>
                  <a:pt x="605787" y="5752189"/>
                </a:lnTo>
                <a:lnTo>
                  <a:pt x="558488" y="5767414"/>
                </a:lnTo>
                <a:lnTo>
                  <a:pt x="511015" y="5781856"/>
                </a:lnTo>
                <a:lnTo>
                  <a:pt x="463381" y="5795503"/>
                </a:lnTo>
                <a:lnTo>
                  <a:pt x="415599" y="5808344"/>
                </a:lnTo>
                <a:lnTo>
                  <a:pt x="367685" y="5820368"/>
                </a:lnTo>
                <a:lnTo>
                  <a:pt x="319650" y="5831564"/>
                </a:lnTo>
                <a:lnTo>
                  <a:pt x="271509" y="5841922"/>
                </a:lnTo>
                <a:lnTo>
                  <a:pt x="223275" y="5851428"/>
                </a:lnTo>
                <a:lnTo>
                  <a:pt x="174963" y="5860074"/>
                </a:lnTo>
                <a:lnTo>
                  <a:pt x="126586" y="5867847"/>
                </a:lnTo>
                <a:lnTo>
                  <a:pt x="78157" y="5874736"/>
                </a:lnTo>
                <a:lnTo>
                  <a:pt x="29690" y="5880730"/>
                </a:lnTo>
                <a:lnTo>
                  <a:pt x="0" y="5883846"/>
                </a:lnTo>
                <a:lnTo>
                  <a:pt x="0" y="0"/>
                </a:lnTo>
                <a:lnTo>
                  <a:pt x="4291875" y="0"/>
                </a:lnTo>
                <a:lnTo>
                  <a:pt x="4299120" y="36080"/>
                </a:lnTo>
                <a:lnTo>
                  <a:pt x="4307890" y="84902"/>
                </a:lnTo>
                <a:lnTo>
                  <a:pt x="4315649" y="133902"/>
                </a:lnTo>
                <a:lnTo>
                  <a:pt x="4322382" y="183065"/>
                </a:lnTo>
                <a:lnTo>
                  <a:pt x="4328086" y="232749"/>
                </a:lnTo>
                <a:lnTo>
                  <a:pt x="4332505" y="282331"/>
                </a:lnTo>
                <a:lnTo>
                  <a:pt x="4335669" y="331807"/>
                </a:lnTo>
                <a:lnTo>
                  <a:pt x="4337608" y="381178"/>
                </a:lnTo>
                <a:lnTo>
                  <a:pt x="4338351" y="430441"/>
                </a:lnTo>
                <a:lnTo>
                  <a:pt x="4337929" y="479595"/>
                </a:lnTo>
                <a:lnTo>
                  <a:pt x="4336372" y="528639"/>
                </a:lnTo>
                <a:lnTo>
                  <a:pt x="4333709" y="577570"/>
                </a:lnTo>
                <a:lnTo>
                  <a:pt x="4329971" y="626387"/>
                </a:lnTo>
                <a:lnTo>
                  <a:pt x="4325186" y="675090"/>
                </a:lnTo>
                <a:lnTo>
                  <a:pt x="4319386" y="723675"/>
                </a:lnTo>
                <a:lnTo>
                  <a:pt x="4312599" y="772143"/>
                </a:lnTo>
                <a:lnTo>
                  <a:pt x="4304857" y="820490"/>
                </a:lnTo>
                <a:lnTo>
                  <a:pt x="4296188" y="868716"/>
                </a:lnTo>
                <a:lnTo>
                  <a:pt x="4286623" y="916820"/>
                </a:lnTo>
                <a:lnTo>
                  <a:pt x="4276191" y="964799"/>
                </a:lnTo>
                <a:lnTo>
                  <a:pt x="4264922" y="1012652"/>
                </a:lnTo>
                <a:lnTo>
                  <a:pt x="4252847" y="1060377"/>
                </a:lnTo>
                <a:lnTo>
                  <a:pt x="4239995" y="1107974"/>
                </a:lnTo>
                <a:lnTo>
                  <a:pt x="4226397" y="1155440"/>
                </a:lnTo>
                <a:lnTo>
                  <a:pt x="4212081" y="1202774"/>
                </a:lnTo>
                <a:lnTo>
                  <a:pt x="4197077" y="1249974"/>
                </a:lnTo>
                <a:lnTo>
                  <a:pt x="4181417" y="1297039"/>
                </a:lnTo>
                <a:lnTo>
                  <a:pt x="4165129" y="1343968"/>
                </a:lnTo>
                <a:lnTo>
                  <a:pt x="4148244" y="1390759"/>
                </a:lnTo>
                <a:lnTo>
                  <a:pt x="4130563" y="1438470"/>
                </a:lnTo>
                <a:lnTo>
                  <a:pt x="4094237" y="1533603"/>
                </a:lnTo>
                <a:lnTo>
                  <a:pt x="4056706" y="1628363"/>
                </a:lnTo>
                <a:lnTo>
                  <a:pt x="4018067" y="1722766"/>
                </a:lnTo>
                <a:lnTo>
                  <a:pt x="3978416" y="1816829"/>
                </a:lnTo>
                <a:lnTo>
                  <a:pt x="3917254" y="1957324"/>
                </a:lnTo>
                <a:lnTo>
                  <a:pt x="3833064" y="2143616"/>
                </a:lnTo>
                <a:lnTo>
                  <a:pt x="3702690" y="2421111"/>
                </a:lnTo>
                <a:lnTo>
                  <a:pt x="3569281" y="2697134"/>
                </a:lnTo>
                <a:lnTo>
                  <a:pt x="3476960" y="2881409"/>
                </a:lnTo>
                <a:lnTo>
                  <a:pt x="3405836" y="3018616"/>
                </a:lnTo>
                <a:lnTo>
                  <a:pt x="3332901" y="3154813"/>
                </a:lnTo>
                <a:lnTo>
                  <a:pt x="3257979" y="3289861"/>
                </a:lnTo>
                <a:lnTo>
                  <a:pt x="3206841" y="3379187"/>
                </a:lnTo>
                <a:lnTo>
                  <a:pt x="3154689" y="3467900"/>
                </a:lnTo>
                <a:lnTo>
                  <a:pt x="3101471" y="3555960"/>
                </a:lnTo>
                <a:lnTo>
                  <a:pt x="3047136" y="3643325"/>
                </a:lnTo>
                <a:lnTo>
                  <a:pt x="2991630" y="3729955"/>
                </a:lnTo>
                <a:lnTo>
                  <a:pt x="2934903" y="3815808"/>
                </a:lnTo>
                <a:lnTo>
                  <a:pt x="2878141" y="3899321"/>
                </a:lnTo>
                <a:lnTo>
                  <a:pt x="2821313" y="3980572"/>
                </a:lnTo>
                <a:lnTo>
                  <a:pt x="2763178" y="4061063"/>
                </a:lnTo>
                <a:lnTo>
                  <a:pt x="2703734" y="4140733"/>
                </a:lnTo>
                <a:lnTo>
                  <a:pt x="2642982" y="4219520"/>
                </a:lnTo>
                <a:lnTo>
                  <a:pt x="2580922" y="4297360"/>
                </a:lnTo>
                <a:lnTo>
                  <a:pt x="2517555" y="4374193"/>
                </a:lnTo>
                <a:lnTo>
                  <a:pt x="2452880" y="4449956"/>
                </a:lnTo>
                <a:lnTo>
                  <a:pt x="2386898" y="4524587"/>
                </a:lnTo>
                <a:lnTo>
                  <a:pt x="2319609" y="4598024"/>
                </a:lnTo>
                <a:lnTo>
                  <a:pt x="2251013" y="4670205"/>
                </a:lnTo>
                <a:lnTo>
                  <a:pt x="2181110" y="4741068"/>
                </a:lnTo>
                <a:lnTo>
                  <a:pt x="2145669" y="4775985"/>
                </a:lnTo>
                <a:lnTo>
                  <a:pt x="2109901" y="4810550"/>
                </a:lnTo>
                <a:lnTo>
                  <a:pt x="2073806" y="4844754"/>
                </a:lnTo>
                <a:lnTo>
                  <a:pt x="2037384" y="4878590"/>
                </a:lnTo>
                <a:lnTo>
                  <a:pt x="2000637" y="4912050"/>
                </a:lnTo>
                <a:lnTo>
                  <a:pt x="1963562" y="4945125"/>
                </a:lnTo>
                <a:lnTo>
                  <a:pt x="1926161" y="4977810"/>
                </a:lnTo>
                <a:lnTo>
                  <a:pt x="1888433" y="5010094"/>
                </a:lnTo>
                <a:lnTo>
                  <a:pt x="1850379" y="5041972"/>
                </a:lnTo>
                <a:lnTo>
                  <a:pt x="1811999" y="5073434"/>
                </a:lnTo>
                <a:lnTo>
                  <a:pt x="1773292" y="5104474"/>
                </a:lnTo>
                <a:lnTo>
                  <a:pt x="1734258" y="5135084"/>
                </a:lnTo>
                <a:lnTo>
                  <a:pt x="1694898" y="5165255"/>
                </a:lnTo>
                <a:lnTo>
                  <a:pt x="1655212" y="5194980"/>
                </a:lnTo>
                <a:lnTo>
                  <a:pt x="1615199" y="5224252"/>
                </a:lnTo>
                <a:lnTo>
                  <a:pt x="1574860" y="5253062"/>
                </a:lnTo>
                <a:lnTo>
                  <a:pt x="1534195" y="5281403"/>
                </a:lnTo>
                <a:lnTo>
                  <a:pt x="1493203" y="5309267"/>
                </a:lnTo>
                <a:lnTo>
                  <a:pt x="1451885" y="5336646"/>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40410" y="1827059"/>
            <a:ext cx="4848225" cy="1677035"/>
          </a:xfrm>
          <a:custGeom>
            <a:avLst/>
            <a:gdLst/>
            <a:ahLst/>
            <a:cxnLst/>
            <a:rect l="l" t="t" r="r" b="b"/>
            <a:pathLst>
              <a:path w="4848225" h="1677035">
                <a:moveTo>
                  <a:pt x="4848174" y="41275"/>
                </a:moveTo>
                <a:lnTo>
                  <a:pt x="4806035" y="41275"/>
                </a:lnTo>
                <a:lnTo>
                  <a:pt x="4806035" y="1634248"/>
                </a:lnTo>
                <a:lnTo>
                  <a:pt x="4848174" y="1634248"/>
                </a:lnTo>
                <a:lnTo>
                  <a:pt x="4848174" y="41275"/>
                </a:lnTo>
                <a:close/>
              </a:path>
              <a:path w="4848225" h="1677035">
                <a:moveTo>
                  <a:pt x="4848174" y="0"/>
                </a:moveTo>
                <a:lnTo>
                  <a:pt x="0" y="0"/>
                </a:lnTo>
                <a:lnTo>
                  <a:pt x="0" y="40652"/>
                </a:lnTo>
                <a:lnTo>
                  <a:pt x="0" y="1634871"/>
                </a:lnTo>
                <a:lnTo>
                  <a:pt x="0" y="1676793"/>
                </a:lnTo>
                <a:lnTo>
                  <a:pt x="4848174" y="1676793"/>
                </a:lnTo>
                <a:lnTo>
                  <a:pt x="4848174" y="1634871"/>
                </a:lnTo>
                <a:lnTo>
                  <a:pt x="41249" y="1634871"/>
                </a:lnTo>
                <a:lnTo>
                  <a:pt x="41249" y="40652"/>
                </a:lnTo>
                <a:lnTo>
                  <a:pt x="4848174" y="40652"/>
                </a:lnTo>
                <a:lnTo>
                  <a:pt x="4848174" y="0"/>
                </a:lnTo>
                <a:close/>
              </a:path>
            </a:pathLst>
          </a:custGeom>
          <a:solidFill>
            <a:srgbClr val="37C8EF"/>
          </a:solidFill>
        </p:spPr>
        <p:txBody>
          <a:bodyPr wrap="square" lIns="0" tIns="0" rIns="0" bIns="0" rtlCol="0"/>
          <a:lstStyle/>
          <a:p/>
        </p:txBody>
      </p:sp>
      <p:sp>
        <p:nvSpPr>
          <p:cNvPr id="3" name="object 3"/>
          <p:cNvSpPr/>
          <p:nvPr/>
        </p:nvSpPr>
        <p:spPr>
          <a:xfrm>
            <a:off x="13864367" y="4791143"/>
            <a:ext cx="4424045" cy="5495925"/>
          </a:xfrm>
          <a:custGeom>
            <a:avLst/>
            <a:gdLst/>
            <a:ahLst/>
            <a:cxnLst/>
            <a:rect l="l" t="t" r="r" b="b"/>
            <a:pathLst>
              <a:path w="4424044" h="5495925">
                <a:moveTo>
                  <a:pt x="4423633" y="173"/>
                </a:moveTo>
                <a:lnTo>
                  <a:pt x="4423632" y="5495855"/>
                </a:lnTo>
                <a:lnTo>
                  <a:pt x="523243" y="5495856"/>
                </a:lnTo>
                <a:lnTo>
                  <a:pt x="516338" y="5479701"/>
                </a:lnTo>
                <a:lnTo>
                  <a:pt x="497192" y="5433731"/>
                </a:lnTo>
                <a:lnTo>
                  <a:pt x="478463" y="5387577"/>
                </a:lnTo>
                <a:lnTo>
                  <a:pt x="460147" y="5341247"/>
                </a:lnTo>
                <a:lnTo>
                  <a:pt x="442237" y="5294746"/>
                </a:lnTo>
                <a:lnTo>
                  <a:pt x="424728" y="5248084"/>
                </a:lnTo>
                <a:lnTo>
                  <a:pt x="407614" y="5201266"/>
                </a:lnTo>
                <a:lnTo>
                  <a:pt x="390891" y="5154300"/>
                </a:lnTo>
                <a:lnTo>
                  <a:pt x="374552" y="5107193"/>
                </a:lnTo>
                <a:lnTo>
                  <a:pt x="358592" y="5059952"/>
                </a:lnTo>
                <a:lnTo>
                  <a:pt x="343005" y="5012585"/>
                </a:lnTo>
                <a:lnTo>
                  <a:pt x="327787" y="4965098"/>
                </a:lnTo>
                <a:lnTo>
                  <a:pt x="312931" y="4917500"/>
                </a:lnTo>
                <a:lnTo>
                  <a:pt x="298431" y="4869796"/>
                </a:lnTo>
                <a:lnTo>
                  <a:pt x="284284" y="4821994"/>
                </a:lnTo>
                <a:lnTo>
                  <a:pt x="270482" y="4774102"/>
                </a:lnTo>
                <a:lnTo>
                  <a:pt x="257021" y="4726126"/>
                </a:lnTo>
                <a:lnTo>
                  <a:pt x="243894" y="4678073"/>
                </a:lnTo>
                <a:lnTo>
                  <a:pt x="231097" y="4629952"/>
                </a:lnTo>
                <a:lnTo>
                  <a:pt x="218624" y="4581768"/>
                </a:lnTo>
                <a:lnTo>
                  <a:pt x="206500" y="4533621"/>
                </a:lnTo>
                <a:lnTo>
                  <a:pt x="194611" y="4485368"/>
                </a:lnTo>
                <a:lnTo>
                  <a:pt x="182968" y="4437013"/>
                </a:lnTo>
                <a:lnTo>
                  <a:pt x="171583" y="4388562"/>
                </a:lnTo>
                <a:lnTo>
                  <a:pt x="160465" y="4340016"/>
                </a:lnTo>
                <a:lnTo>
                  <a:pt x="149625" y="4291381"/>
                </a:lnTo>
                <a:lnTo>
                  <a:pt x="139073" y="4242660"/>
                </a:lnTo>
                <a:lnTo>
                  <a:pt x="128821" y="4193857"/>
                </a:lnTo>
                <a:lnTo>
                  <a:pt x="118879" y="4144976"/>
                </a:lnTo>
                <a:lnTo>
                  <a:pt x="109258" y="4096021"/>
                </a:lnTo>
                <a:lnTo>
                  <a:pt x="99968" y="4046995"/>
                </a:lnTo>
                <a:lnTo>
                  <a:pt x="91019" y="3997903"/>
                </a:lnTo>
                <a:lnTo>
                  <a:pt x="82422" y="3948748"/>
                </a:lnTo>
                <a:lnTo>
                  <a:pt x="74189" y="3899534"/>
                </a:lnTo>
                <a:lnTo>
                  <a:pt x="66329" y="3850266"/>
                </a:lnTo>
                <a:lnTo>
                  <a:pt x="58853" y="3800946"/>
                </a:lnTo>
                <a:lnTo>
                  <a:pt x="51771" y="3751579"/>
                </a:lnTo>
                <a:lnTo>
                  <a:pt x="45095" y="3702169"/>
                </a:lnTo>
                <a:lnTo>
                  <a:pt x="38835" y="3652719"/>
                </a:lnTo>
                <a:lnTo>
                  <a:pt x="33001" y="3603234"/>
                </a:lnTo>
                <a:lnTo>
                  <a:pt x="27604" y="3553718"/>
                </a:lnTo>
                <a:lnTo>
                  <a:pt x="22654" y="3504173"/>
                </a:lnTo>
                <a:lnTo>
                  <a:pt x="18163" y="3454604"/>
                </a:lnTo>
                <a:lnTo>
                  <a:pt x="14141" y="3405016"/>
                </a:lnTo>
                <a:lnTo>
                  <a:pt x="10598" y="3355411"/>
                </a:lnTo>
                <a:lnTo>
                  <a:pt x="7545" y="3305794"/>
                </a:lnTo>
                <a:lnTo>
                  <a:pt x="4992" y="3256168"/>
                </a:lnTo>
                <a:lnTo>
                  <a:pt x="2951" y="3206538"/>
                </a:lnTo>
                <a:lnTo>
                  <a:pt x="1431" y="3156908"/>
                </a:lnTo>
                <a:lnTo>
                  <a:pt x="444" y="3107280"/>
                </a:lnTo>
                <a:lnTo>
                  <a:pt x="0" y="3057659"/>
                </a:lnTo>
                <a:lnTo>
                  <a:pt x="109" y="3008050"/>
                </a:lnTo>
                <a:lnTo>
                  <a:pt x="782" y="2958455"/>
                </a:lnTo>
                <a:lnTo>
                  <a:pt x="2030" y="2908879"/>
                </a:lnTo>
                <a:lnTo>
                  <a:pt x="3863" y="2859325"/>
                </a:lnTo>
                <a:lnTo>
                  <a:pt x="6292" y="2809798"/>
                </a:lnTo>
                <a:lnTo>
                  <a:pt x="9328" y="2760301"/>
                </a:lnTo>
                <a:lnTo>
                  <a:pt x="12980" y="2710838"/>
                </a:lnTo>
                <a:lnTo>
                  <a:pt x="17261" y="2661413"/>
                </a:lnTo>
                <a:lnTo>
                  <a:pt x="22179" y="2612030"/>
                </a:lnTo>
                <a:lnTo>
                  <a:pt x="27747" y="2562693"/>
                </a:lnTo>
                <a:lnTo>
                  <a:pt x="33973" y="2513405"/>
                </a:lnTo>
                <a:lnTo>
                  <a:pt x="40870" y="2464171"/>
                </a:lnTo>
                <a:lnTo>
                  <a:pt x="48448" y="2414994"/>
                </a:lnTo>
                <a:lnTo>
                  <a:pt x="56716" y="2365879"/>
                </a:lnTo>
                <a:lnTo>
                  <a:pt x="65687" y="2316829"/>
                </a:lnTo>
                <a:lnTo>
                  <a:pt x="75370" y="2267847"/>
                </a:lnTo>
                <a:lnTo>
                  <a:pt x="85775" y="2218939"/>
                </a:lnTo>
                <a:lnTo>
                  <a:pt x="96915" y="2170107"/>
                </a:lnTo>
                <a:lnTo>
                  <a:pt x="108798" y="2121356"/>
                </a:lnTo>
                <a:lnTo>
                  <a:pt x="122191" y="2072930"/>
                </a:lnTo>
                <a:lnTo>
                  <a:pt x="136244" y="2024549"/>
                </a:lnTo>
                <a:lnTo>
                  <a:pt x="150993" y="1976237"/>
                </a:lnTo>
                <a:lnTo>
                  <a:pt x="166477" y="1928020"/>
                </a:lnTo>
                <a:lnTo>
                  <a:pt x="182732" y="1879924"/>
                </a:lnTo>
                <a:lnTo>
                  <a:pt x="199796" y="1831975"/>
                </a:lnTo>
                <a:lnTo>
                  <a:pt x="217707" y="1784197"/>
                </a:lnTo>
                <a:lnTo>
                  <a:pt x="236500" y="1736616"/>
                </a:lnTo>
                <a:lnTo>
                  <a:pt x="256215" y="1689259"/>
                </a:lnTo>
                <a:lnTo>
                  <a:pt x="276887" y="1642149"/>
                </a:lnTo>
                <a:lnTo>
                  <a:pt x="298555" y="1595314"/>
                </a:lnTo>
                <a:lnTo>
                  <a:pt x="320261" y="1550639"/>
                </a:lnTo>
                <a:lnTo>
                  <a:pt x="342768" y="1506339"/>
                </a:lnTo>
                <a:lnTo>
                  <a:pt x="366071" y="1462434"/>
                </a:lnTo>
                <a:lnTo>
                  <a:pt x="390165" y="1418946"/>
                </a:lnTo>
                <a:lnTo>
                  <a:pt x="415046" y="1375896"/>
                </a:lnTo>
                <a:lnTo>
                  <a:pt x="440710" y="1333306"/>
                </a:lnTo>
                <a:lnTo>
                  <a:pt x="467152" y="1291196"/>
                </a:lnTo>
                <a:lnTo>
                  <a:pt x="494368" y="1249587"/>
                </a:lnTo>
                <a:lnTo>
                  <a:pt x="522353" y="1208502"/>
                </a:lnTo>
                <a:lnTo>
                  <a:pt x="551102" y="1167961"/>
                </a:lnTo>
                <a:lnTo>
                  <a:pt x="580612" y="1127985"/>
                </a:lnTo>
                <a:lnTo>
                  <a:pt x="610877" y="1088596"/>
                </a:lnTo>
                <a:lnTo>
                  <a:pt x="641894" y="1049815"/>
                </a:lnTo>
                <a:lnTo>
                  <a:pt x="673658" y="1011663"/>
                </a:lnTo>
                <a:lnTo>
                  <a:pt x="706163" y="974161"/>
                </a:lnTo>
                <a:lnTo>
                  <a:pt x="739407" y="937331"/>
                </a:lnTo>
                <a:lnTo>
                  <a:pt x="773384" y="901193"/>
                </a:lnTo>
                <a:lnTo>
                  <a:pt x="808090" y="865769"/>
                </a:lnTo>
                <a:lnTo>
                  <a:pt x="843520" y="831081"/>
                </a:lnTo>
                <a:lnTo>
                  <a:pt x="879671" y="797148"/>
                </a:lnTo>
                <a:lnTo>
                  <a:pt x="916536" y="763994"/>
                </a:lnTo>
                <a:lnTo>
                  <a:pt x="954113" y="731638"/>
                </a:lnTo>
                <a:lnTo>
                  <a:pt x="992396" y="700102"/>
                </a:lnTo>
                <a:lnTo>
                  <a:pt x="1033340" y="667950"/>
                </a:lnTo>
                <a:lnTo>
                  <a:pt x="1074946" y="637095"/>
                </a:lnTo>
                <a:lnTo>
                  <a:pt x="1117193" y="607506"/>
                </a:lnTo>
                <a:lnTo>
                  <a:pt x="1160059" y="579152"/>
                </a:lnTo>
                <a:lnTo>
                  <a:pt x="1203525" y="552005"/>
                </a:lnTo>
                <a:lnTo>
                  <a:pt x="1247569" y="526033"/>
                </a:lnTo>
                <a:lnTo>
                  <a:pt x="1292171" y="501205"/>
                </a:lnTo>
                <a:lnTo>
                  <a:pt x="1337308" y="477493"/>
                </a:lnTo>
                <a:lnTo>
                  <a:pt x="1382962" y="454865"/>
                </a:lnTo>
                <a:lnTo>
                  <a:pt x="1429110" y="433291"/>
                </a:lnTo>
                <a:lnTo>
                  <a:pt x="1475732" y="412741"/>
                </a:lnTo>
                <a:lnTo>
                  <a:pt x="1522807" y="393184"/>
                </a:lnTo>
                <a:lnTo>
                  <a:pt x="1570314" y="374591"/>
                </a:lnTo>
                <a:lnTo>
                  <a:pt x="1618233" y="356930"/>
                </a:lnTo>
                <a:lnTo>
                  <a:pt x="1666541" y="340172"/>
                </a:lnTo>
                <a:lnTo>
                  <a:pt x="1715219" y="324286"/>
                </a:lnTo>
                <a:lnTo>
                  <a:pt x="1764246" y="309243"/>
                </a:lnTo>
                <a:lnTo>
                  <a:pt x="1813600" y="295011"/>
                </a:lnTo>
                <a:lnTo>
                  <a:pt x="1863261" y="281560"/>
                </a:lnTo>
                <a:lnTo>
                  <a:pt x="1913207" y="268860"/>
                </a:lnTo>
                <a:lnTo>
                  <a:pt x="1963419" y="256881"/>
                </a:lnTo>
                <a:lnTo>
                  <a:pt x="2013875" y="245592"/>
                </a:lnTo>
                <a:lnTo>
                  <a:pt x="2064554" y="234964"/>
                </a:lnTo>
                <a:lnTo>
                  <a:pt x="2114177" y="225034"/>
                </a:lnTo>
                <a:lnTo>
                  <a:pt x="2163890" y="215442"/>
                </a:lnTo>
                <a:lnTo>
                  <a:pt x="2263569" y="197225"/>
                </a:lnTo>
                <a:lnTo>
                  <a:pt x="2363550" y="180215"/>
                </a:lnTo>
                <a:lnTo>
                  <a:pt x="2463795" y="164316"/>
                </a:lnTo>
                <a:lnTo>
                  <a:pt x="2614572" y="142335"/>
                </a:lnTo>
                <a:lnTo>
                  <a:pt x="2765723" y="122303"/>
                </a:lnTo>
                <a:lnTo>
                  <a:pt x="3018113" y="92352"/>
                </a:lnTo>
                <a:lnTo>
                  <a:pt x="3371426" y="55078"/>
                </a:lnTo>
                <a:lnTo>
                  <a:pt x="3575558" y="36371"/>
                </a:lnTo>
                <a:lnTo>
                  <a:pt x="3728808" y="24462"/>
                </a:lnTo>
                <a:lnTo>
                  <a:pt x="3882156" y="14637"/>
                </a:lnTo>
                <a:lnTo>
                  <a:pt x="3984431" y="9362"/>
                </a:lnTo>
                <a:lnTo>
                  <a:pt x="4086729" y="5191"/>
                </a:lnTo>
                <a:lnTo>
                  <a:pt x="4189043" y="2192"/>
                </a:lnTo>
                <a:lnTo>
                  <a:pt x="4291365" y="438"/>
                </a:lnTo>
                <a:lnTo>
                  <a:pt x="4393687" y="0"/>
                </a:lnTo>
                <a:lnTo>
                  <a:pt x="4423633" y="173"/>
                </a:lnTo>
                <a:close/>
              </a:path>
            </a:pathLst>
          </a:custGeom>
          <a:solidFill>
            <a:srgbClr val="FF904D">
              <a:alpha val="19999"/>
            </a:srgbClr>
          </a:solidFill>
        </p:spPr>
        <p:txBody>
          <a:bodyPr wrap="square" lIns="0" tIns="0" rIns="0" bIns="0" rtlCol="0"/>
          <a:lstStyle/>
          <a:p/>
        </p:txBody>
      </p:sp>
      <p:grpSp>
        <p:nvGrpSpPr>
          <p:cNvPr id="4" name="object 4"/>
          <p:cNvGrpSpPr/>
          <p:nvPr/>
        </p:nvGrpSpPr>
        <p:grpSpPr>
          <a:xfrm>
            <a:off x="5330157" y="3438858"/>
            <a:ext cx="1748155" cy="912494"/>
            <a:chOff x="5330157" y="3438858"/>
            <a:chExt cx="1748155" cy="912494"/>
          </a:xfrm>
        </p:grpSpPr>
        <p:sp>
          <p:nvSpPr>
            <p:cNvPr id="5" name="object 5"/>
            <p:cNvSpPr/>
            <p:nvPr/>
          </p:nvSpPr>
          <p:spPr>
            <a:xfrm>
              <a:off x="5671751" y="3505016"/>
              <a:ext cx="1340485" cy="584835"/>
            </a:xfrm>
            <a:custGeom>
              <a:avLst/>
              <a:gdLst/>
              <a:ahLst/>
              <a:cxnLst/>
              <a:rect l="l" t="t" r="r" b="b"/>
              <a:pathLst>
                <a:path w="1340484" h="584835">
                  <a:moveTo>
                    <a:pt x="1340233" y="0"/>
                  </a:moveTo>
                  <a:lnTo>
                    <a:pt x="0" y="584455"/>
                  </a:lnTo>
                </a:path>
              </a:pathLst>
            </a:custGeom>
            <a:ln w="132484">
              <a:solidFill>
                <a:srgbClr val="000000"/>
              </a:solidFill>
            </a:ln>
          </p:spPr>
          <p:txBody>
            <a:bodyPr wrap="square" lIns="0" tIns="0" rIns="0" bIns="0" rtlCol="0"/>
            <a:lstStyle/>
            <a:p/>
          </p:txBody>
        </p:sp>
        <p:sp>
          <p:nvSpPr>
            <p:cNvPr id="6" name="object 6"/>
            <p:cNvSpPr/>
            <p:nvPr/>
          </p:nvSpPr>
          <p:spPr>
            <a:xfrm>
              <a:off x="5396681" y="3920870"/>
              <a:ext cx="323850" cy="363855"/>
            </a:xfrm>
            <a:custGeom>
              <a:avLst/>
              <a:gdLst/>
              <a:ahLst/>
              <a:cxnLst/>
              <a:rect l="l" t="t" r="r" b="b"/>
              <a:pathLst>
                <a:path w="323850" h="363854">
                  <a:moveTo>
                    <a:pt x="165169" y="0"/>
                  </a:moveTo>
                  <a:lnTo>
                    <a:pt x="323841" y="363856"/>
                  </a:lnTo>
                  <a:lnTo>
                    <a:pt x="0" y="288553"/>
                  </a:lnTo>
                  <a:lnTo>
                    <a:pt x="165169" y="0"/>
                  </a:lnTo>
                  <a:close/>
                </a:path>
              </a:pathLst>
            </a:custGeom>
            <a:solidFill>
              <a:srgbClr val="000000"/>
            </a:solidFill>
          </p:spPr>
          <p:txBody>
            <a:bodyPr wrap="square" lIns="0" tIns="0" rIns="0" bIns="0" rtlCol="0"/>
            <a:lstStyle/>
            <a:p/>
          </p:txBody>
        </p:sp>
        <p:sp>
          <p:nvSpPr>
            <p:cNvPr id="7" name="object 7"/>
            <p:cNvSpPr/>
            <p:nvPr/>
          </p:nvSpPr>
          <p:spPr>
            <a:xfrm>
              <a:off x="5396681" y="3920870"/>
              <a:ext cx="323850" cy="363855"/>
            </a:xfrm>
            <a:custGeom>
              <a:avLst/>
              <a:gdLst/>
              <a:ahLst/>
              <a:cxnLst/>
              <a:rect l="l" t="t" r="r" b="b"/>
              <a:pathLst>
                <a:path w="323850" h="363854">
                  <a:moveTo>
                    <a:pt x="323841" y="363856"/>
                  </a:moveTo>
                  <a:lnTo>
                    <a:pt x="0" y="288553"/>
                  </a:lnTo>
                  <a:lnTo>
                    <a:pt x="165169" y="0"/>
                  </a:lnTo>
                  <a:lnTo>
                    <a:pt x="323841" y="363856"/>
                  </a:lnTo>
                  <a:close/>
                </a:path>
              </a:pathLst>
            </a:custGeom>
            <a:ln w="132905">
              <a:solidFill>
                <a:srgbClr val="000000"/>
              </a:solidFill>
            </a:ln>
          </p:spPr>
          <p:txBody>
            <a:bodyPr wrap="square" lIns="0" tIns="0" rIns="0" bIns="0" rtlCol="0"/>
            <a:lstStyle/>
            <a:p/>
          </p:txBody>
        </p:sp>
      </p:grpSp>
      <p:grpSp>
        <p:nvGrpSpPr>
          <p:cNvPr id="8" name="object 8"/>
          <p:cNvGrpSpPr/>
          <p:nvPr/>
        </p:nvGrpSpPr>
        <p:grpSpPr>
          <a:xfrm>
            <a:off x="9128271" y="3437913"/>
            <a:ext cx="529590" cy="913130"/>
            <a:chOff x="9128271" y="3437913"/>
            <a:chExt cx="529590" cy="913130"/>
          </a:xfrm>
        </p:grpSpPr>
        <p:sp>
          <p:nvSpPr>
            <p:cNvPr id="9" name="object 9"/>
            <p:cNvSpPr/>
            <p:nvPr/>
          </p:nvSpPr>
          <p:spPr>
            <a:xfrm>
              <a:off x="9367509" y="3504072"/>
              <a:ext cx="24130" cy="480695"/>
            </a:xfrm>
            <a:custGeom>
              <a:avLst/>
              <a:gdLst/>
              <a:ahLst/>
              <a:cxnLst/>
              <a:rect l="l" t="t" r="r" b="b"/>
              <a:pathLst>
                <a:path w="24129" h="480695">
                  <a:moveTo>
                    <a:pt x="0" y="0"/>
                  </a:moveTo>
                  <a:lnTo>
                    <a:pt x="23841" y="480686"/>
                  </a:lnTo>
                </a:path>
              </a:pathLst>
            </a:custGeom>
            <a:ln w="133300">
              <a:solidFill>
                <a:srgbClr val="000000"/>
              </a:solidFill>
            </a:ln>
          </p:spPr>
          <p:txBody>
            <a:bodyPr wrap="square" lIns="0" tIns="0" rIns="0" bIns="0" rtlCol="0"/>
            <a:lstStyle/>
            <a:p/>
          </p:txBody>
        </p:sp>
        <p:sp>
          <p:nvSpPr>
            <p:cNvPr id="10" name="object 10"/>
            <p:cNvSpPr/>
            <p:nvPr/>
          </p:nvSpPr>
          <p:spPr>
            <a:xfrm>
              <a:off x="9194771" y="4008217"/>
              <a:ext cx="396875" cy="276225"/>
            </a:xfrm>
            <a:custGeom>
              <a:avLst/>
              <a:gdLst/>
              <a:ahLst/>
              <a:cxnLst/>
              <a:rect l="l" t="t" r="r" b="b"/>
              <a:pathLst>
                <a:path w="396875" h="276225">
                  <a:moveTo>
                    <a:pt x="0" y="19663"/>
                  </a:moveTo>
                  <a:lnTo>
                    <a:pt x="396461" y="0"/>
                  </a:lnTo>
                  <a:lnTo>
                    <a:pt x="211438" y="276110"/>
                  </a:lnTo>
                  <a:lnTo>
                    <a:pt x="0" y="19663"/>
                  </a:lnTo>
                  <a:close/>
                </a:path>
              </a:pathLst>
            </a:custGeom>
            <a:solidFill>
              <a:srgbClr val="000000"/>
            </a:solidFill>
          </p:spPr>
          <p:txBody>
            <a:bodyPr wrap="square" lIns="0" tIns="0" rIns="0" bIns="0" rtlCol="0"/>
            <a:lstStyle/>
            <a:p/>
          </p:txBody>
        </p:sp>
        <p:sp>
          <p:nvSpPr>
            <p:cNvPr id="11" name="object 11"/>
            <p:cNvSpPr/>
            <p:nvPr/>
          </p:nvSpPr>
          <p:spPr>
            <a:xfrm>
              <a:off x="9194771" y="4008217"/>
              <a:ext cx="396875" cy="276225"/>
            </a:xfrm>
            <a:custGeom>
              <a:avLst/>
              <a:gdLst/>
              <a:ahLst/>
              <a:cxnLst/>
              <a:rect l="l" t="t" r="r" b="b"/>
              <a:pathLst>
                <a:path w="396875" h="276225">
                  <a:moveTo>
                    <a:pt x="396461" y="0"/>
                  </a:moveTo>
                  <a:lnTo>
                    <a:pt x="211438" y="276110"/>
                  </a:lnTo>
                  <a:lnTo>
                    <a:pt x="0" y="19663"/>
                  </a:lnTo>
                  <a:lnTo>
                    <a:pt x="396461" y="0"/>
                  </a:lnTo>
                  <a:close/>
                </a:path>
              </a:pathLst>
            </a:custGeom>
            <a:ln w="132638">
              <a:solidFill>
                <a:srgbClr val="000000"/>
              </a:solidFill>
            </a:ln>
          </p:spPr>
          <p:txBody>
            <a:bodyPr wrap="square" lIns="0" tIns="0" rIns="0" bIns="0" rtlCol="0"/>
            <a:lstStyle/>
            <a:p/>
          </p:txBody>
        </p:sp>
      </p:grpSp>
      <p:grpSp>
        <p:nvGrpSpPr>
          <p:cNvPr id="12" name="object 12"/>
          <p:cNvGrpSpPr/>
          <p:nvPr/>
        </p:nvGrpSpPr>
        <p:grpSpPr>
          <a:xfrm>
            <a:off x="11723140" y="3375399"/>
            <a:ext cx="1659255" cy="1052195"/>
            <a:chOff x="11723140" y="3375399"/>
            <a:chExt cx="1659255" cy="1052195"/>
          </a:xfrm>
        </p:grpSpPr>
        <p:sp>
          <p:nvSpPr>
            <p:cNvPr id="13" name="object 13"/>
            <p:cNvSpPr/>
            <p:nvPr/>
          </p:nvSpPr>
          <p:spPr>
            <a:xfrm>
              <a:off x="11789298" y="3441557"/>
              <a:ext cx="1265555" cy="730885"/>
            </a:xfrm>
            <a:custGeom>
              <a:avLst/>
              <a:gdLst/>
              <a:ahLst/>
              <a:cxnLst/>
              <a:rect l="l" t="t" r="r" b="b"/>
              <a:pathLst>
                <a:path w="1265555" h="730885">
                  <a:moveTo>
                    <a:pt x="0" y="0"/>
                  </a:moveTo>
                  <a:lnTo>
                    <a:pt x="1265458" y="730613"/>
                  </a:lnTo>
                </a:path>
              </a:pathLst>
            </a:custGeom>
            <a:ln w="132661">
              <a:solidFill>
                <a:srgbClr val="000000"/>
              </a:solidFill>
            </a:ln>
          </p:spPr>
          <p:txBody>
            <a:bodyPr wrap="square" lIns="0" tIns="0" rIns="0" bIns="0" rtlCol="0"/>
            <a:lstStyle/>
            <a:p/>
          </p:txBody>
        </p:sp>
        <p:sp>
          <p:nvSpPr>
            <p:cNvPr id="14" name="object 14"/>
            <p:cNvSpPr/>
            <p:nvPr/>
          </p:nvSpPr>
          <p:spPr>
            <a:xfrm>
              <a:off x="12984459" y="4016981"/>
              <a:ext cx="330835" cy="344170"/>
            </a:xfrm>
            <a:custGeom>
              <a:avLst/>
              <a:gdLst/>
              <a:ahLst/>
              <a:cxnLst/>
              <a:rect l="l" t="t" r="r" b="b"/>
              <a:pathLst>
                <a:path w="330834" h="344170">
                  <a:moveTo>
                    <a:pt x="0" y="343767"/>
                  </a:moveTo>
                  <a:lnTo>
                    <a:pt x="198474" y="0"/>
                  </a:lnTo>
                  <a:lnTo>
                    <a:pt x="330808" y="305581"/>
                  </a:lnTo>
                  <a:lnTo>
                    <a:pt x="0" y="343767"/>
                  </a:lnTo>
                  <a:close/>
                </a:path>
              </a:pathLst>
            </a:custGeom>
            <a:solidFill>
              <a:srgbClr val="000000"/>
            </a:solidFill>
          </p:spPr>
          <p:txBody>
            <a:bodyPr wrap="square" lIns="0" tIns="0" rIns="0" bIns="0" rtlCol="0"/>
            <a:lstStyle/>
            <a:p/>
          </p:txBody>
        </p:sp>
        <p:sp>
          <p:nvSpPr>
            <p:cNvPr id="15" name="object 15"/>
            <p:cNvSpPr/>
            <p:nvPr/>
          </p:nvSpPr>
          <p:spPr>
            <a:xfrm>
              <a:off x="12984459" y="4016981"/>
              <a:ext cx="330835" cy="344170"/>
            </a:xfrm>
            <a:custGeom>
              <a:avLst/>
              <a:gdLst/>
              <a:ahLst/>
              <a:cxnLst/>
              <a:rect l="l" t="t" r="r" b="b"/>
              <a:pathLst>
                <a:path w="330834" h="344170">
                  <a:moveTo>
                    <a:pt x="198474" y="0"/>
                  </a:moveTo>
                  <a:lnTo>
                    <a:pt x="330808" y="305581"/>
                  </a:lnTo>
                  <a:lnTo>
                    <a:pt x="0" y="343767"/>
                  </a:lnTo>
                  <a:lnTo>
                    <a:pt x="198474" y="0"/>
                  </a:lnTo>
                  <a:close/>
                </a:path>
              </a:pathLst>
            </a:custGeom>
            <a:ln w="133033">
              <a:solidFill>
                <a:srgbClr val="000000"/>
              </a:solidFill>
            </a:ln>
          </p:spPr>
          <p:txBody>
            <a:bodyPr wrap="square" lIns="0" tIns="0" rIns="0" bIns="0" rtlCol="0"/>
            <a:lstStyle/>
            <a:p/>
          </p:txBody>
        </p:sp>
      </p:grpSp>
      <p:sp>
        <p:nvSpPr>
          <p:cNvPr id="16" name="object 16"/>
          <p:cNvSpPr/>
          <p:nvPr/>
        </p:nvSpPr>
        <p:spPr>
          <a:xfrm>
            <a:off x="1892216" y="5885884"/>
            <a:ext cx="4279900" cy="4191000"/>
          </a:xfrm>
          <a:custGeom>
            <a:avLst/>
            <a:gdLst/>
            <a:ahLst/>
            <a:cxnLst/>
            <a:rect l="l" t="t" r="r" b="b"/>
            <a:pathLst>
              <a:path w="4279900" h="4191000">
                <a:moveTo>
                  <a:pt x="580591" y="3619500"/>
                </a:moveTo>
                <a:lnTo>
                  <a:pt x="467615" y="3619500"/>
                </a:lnTo>
                <a:lnTo>
                  <a:pt x="366811" y="3594100"/>
                </a:lnTo>
                <a:lnTo>
                  <a:pt x="315704" y="3568700"/>
                </a:lnTo>
                <a:lnTo>
                  <a:pt x="265943" y="3556000"/>
                </a:lnTo>
                <a:lnTo>
                  <a:pt x="217911" y="3530600"/>
                </a:lnTo>
                <a:lnTo>
                  <a:pt x="171994" y="3505200"/>
                </a:lnTo>
                <a:lnTo>
                  <a:pt x="128575" y="3467100"/>
                </a:lnTo>
                <a:lnTo>
                  <a:pt x="87816" y="3429000"/>
                </a:lnTo>
                <a:lnTo>
                  <a:pt x="56253" y="3390900"/>
                </a:lnTo>
                <a:lnTo>
                  <a:pt x="34826" y="3340100"/>
                </a:lnTo>
                <a:lnTo>
                  <a:pt x="24472" y="3289300"/>
                </a:lnTo>
                <a:lnTo>
                  <a:pt x="18278" y="3200400"/>
                </a:lnTo>
                <a:lnTo>
                  <a:pt x="16464" y="3162300"/>
                </a:lnTo>
                <a:lnTo>
                  <a:pt x="12022" y="3111500"/>
                </a:lnTo>
                <a:lnTo>
                  <a:pt x="7955" y="3060700"/>
                </a:lnTo>
                <a:lnTo>
                  <a:pt x="4640" y="2997200"/>
                </a:lnTo>
                <a:lnTo>
                  <a:pt x="2450" y="2946400"/>
                </a:lnTo>
                <a:lnTo>
                  <a:pt x="704" y="2895600"/>
                </a:lnTo>
                <a:lnTo>
                  <a:pt x="16" y="2844800"/>
                </a:lnTo>
                <a:lnTo>
                  <a:pt x="0" y="2794000"/>
                </a:lnTo>
                <a:lnTo>
                  <a:pt x="272" y="2743200"/>
                </a:lnTo>
                <a:lnTo>
                  <a:pt x="448" y="2692400"/>
                </a:lnTo>
                <a:lnTo>
                  <a:pt x="448" y="2197100"/>
                </a:lnTo>
                <a:lnTo>
                  <a:pt x="1672" y="2146300"/>
                </a:lnTo>
                <a:lnTo>
                  <a:pt x="3857" y="2108200"/>
                </a:lnTo>
                <a:lnTo>
                  <a:pt x="7029" y="2057400"/>
                </a:lnTo>
                <a:lnTo>
                  <a:pt x="11208" y="2006600"/>
                </a:lnTo>
                <a:lnTo>
                  <a:pt x="16421" y="1955800"/>
                </a:lnTo>
                <a:lnTo>
                  <a:pt x="22689" y="1905000"/>
                </a:lnTo>
                <a:lnTo>
                  <a:pt x="30036" y="1854200"/>
                </a:lnTo>
                <a:lnTo>
                  <a:pt x="38485" y="1816100"/>
                </a:lnTo>
                <a:lnTo>
                  <a:pt x="45461" y="1765300"/>
                </a:lnTo>
                <a:lnTo>
                  <a:pt x="51415" y="1714500"/>
                </a:lnTo>
                <a:lnTo>
                  <a:pt x="56410" y="1676400"/>
                </a:lnTo>
                <a:lnTo>
                  <a:pt x="60507" y="1625600"/>
                </a:lnTo>
                <a:lnTo>
                  <a:pt x="63771" y="1574800"/>
                </a:lnTo>
                <a:lnTo>
                  <a:pt x="66263" y="1536700"/>
                </a:lnTo>
                <a:lnTo>
                  <a:pt x="68046" y="1485900"/>
                </a:lnTo>
                <a:lnTo>
                  <a:pt x="69183" y="1435100"/>
                </a:lnTo>
                <a:lnTo>
                  <a:pt x="69735" y="1384300"/>
                </a:lnTo>
                <a:lnTo>
                  <a:pt x="69660" y="1320800"/>
                </a:lnTo>
                <a:lnTo>
                  <a:pt x="69339" y="1282700"/>
                </a:lnTo>
                <a:lnTo>
                  <a:pt x="68515" y="1219200"/>
                </a:lnTo>
                <a:lnTo>
                  <a:pt x="68891" y="1181100"/>
                </a:lnTo>
                <a:lnTo>
                  <a:pt x="70017" y="1130300"/>
                </a:lnTo>
                <a:lnTo>
                  <a:pt x="71894" y="1079500"/>
                </a:lnTo>
                <a:lnTo>
                  <a:pt x="74521" y="1041400"/>
                </a:lnTo>
                <a:lnTo>
                  <a:pt x="75991" y="1016000"/>
                </a:lnTo>
                <a:lnTo>
                  <a:pt x="77274" y="990600"/>
                </a:lnTo>
                <a:lnTo>
                  <a:pt x="78181" y="977900"/>
                </a:lnTo>
                <a:lnTo>
                  <a:pt x="78525" y="952500"/>
                </a:lnTo>
                <a:lnTo>
                  <a:pt x="82529" y="876300"/>
                </a:lnTo>
                <a:lnTo>
                  <a:pt x="86533" y="774700"/>
                </a:lnTo>
                <a:lnTo>
                  <a:pt x="89223" y="723900"/>
                </a:lnTo>
                <a:lnTo>
                  <a:pt x="93853" y="609600"/>
                </a:lnTo>
                <a:lnTo>
                  <a:pt x="96543" y="558800"/>
                </a:lnTo>
                <a:lnTo>
                  <a:pt x="97388" y="546100"/>
                </a:lnTo>
                <a:lnTo>
                  <a:pt x="97294" y="520700"/>
                </a:lnTo>
                <a:lnTo>
                  <a:pt x="96825" y="495300"/>
                </a:lnTo>
                <a:lnTo>
                  <a:pt x="96543" y="469900"/>
                </a:lnTo>
                <a:lnTo>
                  <a:pt x="96543" y="444500"/>
                </a:lnTo>
                <a:lnTo>
                  <a:pt x="98526" y="393700"/>
                </a:lnTo>
                <a:lnTo>
                  <a:pt x="106405" y="342900"/>
                </a:lnTo>
                <a:lnTo>
                  <a:pt x="120066" y="292100"/>
                </a:lnTo>
                <a:lnTo>
                  <a:pt x="139400" y="241300"/>
                </a:lnTo>
                <a:lnTo>
                  <a:pt x="164295" y="203200"/>
                </a:lnTo>
                <a:lnTo>
                  <a:pt x="194640" y="152400"/>
                </a:lnTo>
                <a:lnTo>
                  <a:pt x="225358" y="114300"/>
                </a:lnTo>
                <a:lnTo>
                  <a:pt x="259079" y="88900"/>
                </a:lnTo>
                <a:lnTo>
                  <a:pt x="295991" y="63500"/>
                </a:lnTo>
                <a:lnTo>
                  <a:pt x="336281" y="38100"/>
                </a:lnTo>
                <a:lnTo>
                  <a:pt x="380137" y="25400"/>
                </a:lnTo>
                <a:lnTo>
                  <a:pt x="427746" y="12700"/>
                </a:lnTo>
                <a:lnTo>
                  <a:pt x="479297" y="0"/>
                </a:lnTo>
                <a:lnTo>
                  <a:pt x="744074" y="0"/>
                </a:lnTo>
                <a:lnTo>
                  <a:pt x="795931" y="12700"/>
                </a:lnTo>
                <a:lnTo>
                  <a:pt x="534978" y="12700"/>
                </a:lnTo>
                <a:lnTo>
                  <a:pt x="474253" y="25400"/>
                </a:lnTo>
                <a:lnTo>
                  <a:pt x="418851" y="38100"/>
                </a:lnTo>
                <a:lnTo>
                  <a:pt x="368457" y="50800"/>
                </a:lnTo>
                <a:lnTo>
                  <a:pt x="322756" y="76200"/>
                </a:lnTo>
                <a:lnTo>
                  <a:pt x="281432" y="101600"/>
                </a:lnTo>
                <a:lnTo>
                  <a:pt x="244170" y="127000"/>
                </a:lnTo>
                <a:lnTo>
                  <a:pt x="210656" y="165100"/>
                </a:lnTo>
                <a:lnTo>
                  <a:pt x="181164" y="203200"/>
                </a:lnTo>
                <a:lnTo>
                  <a:pt x="156899" y="254000"/>
                </a:lnTo>
                <a:lnTo>
                  <a:pt x="138084" y="304800"/>
                </a:lnTo>
                <a:lnTo>
                  <a:pt x="124942" y="342900"/>
                </a:lnTo>
                <a:lnTo>
                  <a:pt x="117694" y="393700"/>
                </a:lnTo>
                <a:lnTo>
                  <a:pt x="116563" y="444500"/>
                </a:lnTo>
                <a:lnTo>
                  <a:pt x="116563" y="571500"/>
                </a:lnTo>
                <a:lnTo>
                  <a:pt x="114717" y="622300"/>
                </a:lnTo>
                <a:lnTo>
                  <a:pt x="112309" y="673100"/>
                </a:lnTo>
                <a:lnTo>
                  <a:pt x="109525" y="723900"/>
                </a:lnTo>
                <a:lnTo>
                  <a:pt x="106553" y="774700"/>
                </a:lnTo>
                <a:lnTo>
                  <a:pt x="102549" y="876300"/>
                </a:lnTo>
                <a:lnTo>
                  <a:pt x="101392" y="889000"/>
                </a:lnTo>
                <a:lnTo>
                  <a:pt x="100797" y="901700"/>
                </a:lnTo>
                <a:lnTo>
                  <a:pt x="100578" y="914400"/>
                </a:lnTo>
                <a:lnTo>
                  <a:pt x="98545" y="952500"/>
                </a:lnTo>
                <a:lnTo>
                  <a:pt x="98201" y="965200"/>
                </a:lnTo>
                <a:lnTo>
                  <a:pt x="97294" y="990600"/>
                </a:lnTo>
                <a:lnTo>
                  <a:pt x="96011" y="1016000"/>
                </a:lnTo>
                <a:lnTo>
                  <a:pt x="94541" y="1041400"/>
                </a:lnTo>
                <a:lnTo>
                  <a:pt x="91913" y="1079500"/>
                </a:lnTo>
                <a:lnTo>
                  <a:pt x="90037" y="1130300"/>
                </a:lnTo>
                <a:lnTo>
                  <a:pt x="88910" y="1181100"/>
                </a:lnTo>
                <a:lnTo>
                  <a:pt x="88535" y="1219200"/>
                </a:lnTo>
                <a:lnTo>
                  <a:pt x="89359" y="1282700"/>
                </a:lnTo>
                <a:lnTo>
                  <a:pt x="89679" y="1320800"/>
                </a:lnTo>
                <a:lnTo>
                  <a:pt x="89755" y="1384300"/>
                </a:lnTo>
                <a:lnTo>
                  <a:pt x="89202" y="1435100"/>
                </a:lnTo>
                <a:lnTo>
                  <a:pt x="88066" y="1485900"/>
                </a:lnTo>
                <a:lnTo>
                  <a:pt x="86283" y="1536700"/>
                </a:lnTo>
                <a:lnTo>
                  <a:pt x="83791" y="1574800"/>
                </a:lnTo>
                <a:lnTo>
                  <a:pt x="80527" y="1625600"/>
                </a:lnTo>
                <a:lnTo>
                  <a:pt x="76429" y="1676400"/>
                </a:lnTo>
                <a:lnTo>
                  <a:pt x="71435" y="1714500"/>
                </a:lnTo>
                <a:lnTo>
                  <a:pt x="65481" y="1765300"/>
                </a:lnTo>
                <a:lnTo>
                  <a:pt x="58505" y="1816100"/>
                </a:lnTo>
                <a:lnTo>
                  <a:pt x="50056" y="1866900"/>
                </a:lnTo>
                <a:lnTo>
                  <a:pt x="42708" y="1905000"/>
                </a:lnTo>
                <a:lnTo>
                  <a:pt x="36441" y="1955800"/>
                </a:lnTo>
                <a:lnTo>
                  <a:pt x="31228" y="2006600"/>
                </a:lnTo>
                <a:lnTo>
                  <a:pt x="27048" y="2057400"/>
                </a:lnTo>
                <a:lnTo>
                  <a:pt x="23877" y="2095500"/>
                </a:lnTo>
                <a:lnTo>
                  <a:pt x="21692" y="2146300"/>
                </a:lnTo>
                <a:lnTo>
                  <a:pt x="20468" y="2197100"/>
                </a:lnTo>
                <a:lnTo>
                  <a:pt x="20468" y="2578100"/>
                </a:lnTo>
                <a:lnTo>
                  <a:pt x="24472" y="2578100"/>
                </a:lnTo>
                <a:lnTo>
                  <a:pt x="24472" y="2692400"/>
                </a:lnTo>
                <a:lnTo>
                  <a:pt x="24295" y="2743200"/>
                </a:lnTo>
                <a:lnTo>
                  <a:pt x="24023" y="2794000"/>
                </a:lnTo>
                <a:lnTo>
                  <a:pt x="24039" y="2844800"/>
                </a:lnTo>
                <a:lnTo>
                  <a:pt x="24728" y="2895600"/>
                </a:lnTo>
                <a:lnTo>
                  <a:pt x="26474" y="2946400"/>
                </a:lnTo>
                <a:lnTo>
                  <a:pt x="28663" y="2997200"/>
                </a:lnTo>
                <a:lnTo>
                  <a:pt x="31979" y="3060700"/>
                </a:lnTo>
                <a:lnTo>
                  <a:pt x="36046" y="3111500"/>
                </a:lnTo>
                <a:lnTo>
                  <a:pt x="40487" y="3162300"/>
                </a:lnTo>
                <a:lnTo>
                  <a:pt x="43146" y="3200400"/>
                </a:lnTo>
                <a:lnTo>
                  <a:pt x="45242" y="3225800"/>
                </a:lnTo>
                <a:lnTo>
                  <a:pt x="46963" y="3251200"/>
                </a:lnTo>
                <a:lnTo>
                  <a:pt x="48495" y="3289300"/>
                </a:lnTo>
                <a:lnTo>
                  <a:pt x="57317" y="3340100"/>
                </a:lnTo>
                <a:lnTo>
                  <a:pt x="77024" y="3378200"/>
                </a:lnTo>
                <a:lnTo>
                  <a:pt x="106490" y="3416300"/>
                </a:lnTo>
                <a:lnTo>
                  <a:pt x="144591" y="3454400"/>
                </a:lnTo>
                <a:lnTo>
                  <a:pt x="186600" y="3479800"/>
                </a:lnTo>
                <a:lnTo>
                  <a:pt x="230820" y="3505200"/>
                </a:lnTo>
                <a:lnTo>
                  <a:pt x="277058" y="3530600"/>
                </a:lnTo>
                <a:lnTo>
                  <a:pt x="325122" y="3556000"/>
                </a:lnTo>
                <a:lnTo>
                  <a:pt x="474053" y="3594100"/>
                </a:lnTo>
                <a:lnTo>
                  <a:pt x="580591" y="3619500"/>
                </a:lnTo>
                <a:close/>
              </a:path>
              <a:path w="4279900" h="4191000">
                <a:moveTo>
                  <a:pt x="847287" y="25400"/>
                </a:moveTo>
                <a:lnTo>
                  <a:pt x="741108" y="25400"/>
                </a:lnTo>
                <a:lnTo>
                  <a:pt x="689881" y="12700"/>
                </a:lnTo>
                <a:lnTo>
                  <a:pt x="795931" y="12700"/>
                </a:lnTo>
                <a:lnTo>
                  <a:pt x="847287" y="25400"/>
                </a:lnTo>
                <a:close/>
              </a:path>
              <a:path w="4279900" h="4191000">
                <a:moveTo>
                  <a:pt x="1182211" y="76200"/>
                </a:moveTo>
                <a:lnTo>
                  <a:pt x="1025592" y="76200"/>
                </a:lnTo>
                <a:lnTo>
                  <a:pt x="865305" y="38100"/>
                </a:lnTo>
                <a:lnTo>
                  <a:pt x="843283" y="38100"/>
                </a:lnTo>
                <a:lnTo>
                  <a:pt x="792223" y="25400"/>
                </a:lnTo>
                <a:lnTo>
                  <a:pt x="869309" y="25400"/>
                </a:lnTo>
                <a:lnTo>
                  <a:pt x="974277" y="50800"/>
                </a:lnTo>
                <a:lnTo>
                  <a:pt x="1027722" y="50800"/>
                </a:lnTo>
                <a:lnTo>
                  <a:pt x="1081551" y="63500"/>
                </a:lnTo>
                <a:lnTo>
                  <a:pt x="1135573" y="63500"/>
                </a:lnTo>
                <a:lnTo>
                  <a:pt x="1182211" y="76200"/>
                </a:lnTo>
                <a:close/>
              </a:path>
              <a:path w="4279900" h="4191000">
                <a:moveTo>
                  <a:pt x="2771194" y="63500"/>
                </a:moveTo>
                <a:lnTo>
                  <a:pt x="1886317" y="63500"/>
                </a:lnTo>
                <a:lnTo>
                  <a:pt x="1974404" y="50800"/>
                </a:lnTo>
                <a:lnTo>
                  <a:pt x="2721226" y="50800"/>
                </a:lnTo>
                <a:lnTo>
                  <a:pt x="2771194" y="63500"/>
                </a:lnTo>
                <a:close/>
              </a:path>
              <a:path w="4279900" h="4191000">
                <a:moveTo>
                  <a:pt x="2172945" y="76200"/>
                </a:moveTo>
                <a:lnTo>
                  <a:pt x="1555958" y="76200"/>
                </a:lnTo>
                <a:lnTo>
                  <a:pt x="1602035" y="63500"/>
                </a:lnTo>
                <a:lnTo>
                  <a:pt x="2222439" y="63500"/>
                </a:lnTo>
                <a:lnTo>
                  <a:pt x="2172945" y="76200"/>
                </a:lnTo>
                <a:close/>
              </a:path>
              <a:path w="4279900" h="4191000">
                <a:moveTo>
                  <a:pt x="3154537" y="76200"/>
                </a:moveTo>
                <a:lnTo>
                  <a:pt x="2621276" y="76200"/>
                </a:lnTo>
                <a:lnTo>
                  <a:pt x="2571277" y="63500"/>
                </a:lnTo>
                <a:lnTo>
                  <a:pt x="3102872" y="63500"/>
                </a:lnTo>
                <a:lnTo>
                  <a:pt x="3154537" y="76200"/>
                </a:lnTo>
                <a:close/>
              </a:path>
              <a:path w="4279900" h="4191000">
                <a:moveTo>
                  <a:pt x="3515990" y="76200"/>
                </a:moveTo>
                <a:lnTo>
                  <a:pt x="3318095" y="76200"/>
                </a:lnTo>
                <a:lnTo>
                  <a:pt x="3375793" y="63500"/>
                </a:lnTo>
                <a:lnTo>
                  <a:pt x="3467837" y="63500"/>
                </a:lnTo>
                <a:lnTo>
                  <a:pt x="3515990" y="76200"/>
                </a:lnTo>
                <a:close/>
              </a:path>
              <a:path w="4279900" h="4191000">
                <a:moveTo>
                  <a:pt x="1650537" y="88900"/>
                </a:moveTo>
                <a:lnTo>
                  <a:pt x="1133571" y="88900"/>
                </a:lnTo>
                <a:lnTo>
                  <a:pt x="1079533" y="76200"/>
                </a:lnTo>
                <a:lnTo>
                  <a:pt x="1697760" y="76200"/>
                </a:lnTo>
                <a:lnTo>
                  <a:pt x="1650537" y="88900"/>
                </a:lnTo>
                <a:close/>
              </a:path>
              <a:path w="4279900" h="4191000">
                <a:moveTo>
                  <a:pt x="3719176" y="88900"/>
                </a:moveTo>
                <a:lnTo>
                  <a:pt x="2953745" y="88900"/>
                </a:lnTo>
                <a:lnTo>
                  <a:pt x="2906766" y="76200"/>
                </a:lnTo>
                <a:lnTo>
                  <a:pt x="3667106" y="76200"/>
                </a:lnTo>
                <a:lnTo>
                  <a:pt x="3719176" y="88900"/>
                </a:lnTo>
                <a:close/>
              </a:path>
              <a:path w="4279900" h="4191000">
                <a:moveTo>
                  <a:pt x="1416844" y="101600"/>
                </a:moveTo>
                <a:lnTo>
                  <a:pt x="1227969" y="101600"/>
                </a:lnTo>
                <a:lnTo>
                  <a:pt x="1180626" y="88900"/>
                </a:lnTo>
                <a:lnTo>
                  <a:pt x="1464075" y="88900"/>
                </a:lnTo>
                <a:lnTo>
                  <a:pt x="1416844" y="101600"/>
                </a:lnTo>
                <a:close/>
              </a:path>
              <a:path w="4279900" h="4191000">
                <a:moveTo>
                  <a:pt x="3878291" y="114300"/>
                </a:moveTo>
                <a:lnTo>
                  <a:pt x="3769015" y="114300"/>
                </a:lnTo>
                <a:lnTo>
                  <a:pt x="3716920" y="101600"/>
                </a:lnTo>
                <a:lnTo>
                  <a:pt x="3665376" y="101600"/>
                </a:lnTo>
                <a:lnTo>
                  <a:pt x="3614530" y="88900"/>
                </a:lnTo>
                <a:lnTo>
                  <a:pt x="3771834" y="88900"/>
                </a:lnTo>
                <a:lnTo>
                  <a:pt x="3878291" y="114300"/>
                </a:lnTo>
                <a:close/>
              </a:path>
              <a:path w="4279900" h="4191000">
                <a:moveTo>
                  <a:pt x="3984397" y="139700"/>
                </a:moveTo>
                <a:lnTo>
                  <a:pt x="3901314" y="139700"/>
                </a:lnTo>
                <a:lnTo>
                  <a:pt x="3874288" y="127000"/>
                </a:lnTo>
                <a:lnTo>
                  <a:pt x="3821519" y="114300"/>
                </a:lnTo>
                <a:lnTo>
                  <a:pt x="3904161" y="114300"/>
                </a:lnTo>
                <a:lnTo>
                  <a:pt x="3930593" y="127000"/>
                </a:lnTo>
                <a:lnTo>
                  <a:pt x="3957401" y="127000"/>
                </a:lnTo>
                <a:lnTo>
                  <a:pt x="3984397" y="139700"/>
                </a:lnTo>
                <a:close/>
              </a:path>
              <a:path w="4279900" h="4191000">
                <a:moveTo>
                  <a:pt x="3128439" y="4165600"/>
                </a:moveTo>
                <a:lnTo>
                  <a:pt x="3096298" y="4165600"/>
                </a:lnTo>
                <a:lnTo>
                  <a:pt x="3109780" y="4152900"/>
                </a:lnTo>
                <a:lnTo>
                  <a:pt x="3120634" y="4140200"/>
                </a:lnTo>
                <a:lnTo>
                  <a:pt x="3127547" y="4127500"/>
                </a:lnTo>
                <a:lnTo>
                  <a:pt x="3134335" y="4114800"/>
                </a:lnTo>
                <a:lnTo>
                  <a:pt x="3139810" y="4102100"/>
                </a:lnTo>
                <a:lnTo>
                  <a:pt x="3144158" y="4076700"/>
                </a:lnTo>
                <a:lnTo>
                  <a:pt x="3147567" y="4064000"/>
                </a:lnTo>
                <a:lnTo>
                  <a:pt x="3156261" y="4013200"/>
                </a:lnTo>
                <a:lnTo>
                  <a:pt x="3166401" y="3962400"/>
                </a:lnTo>
                <a:lnTo>
                  <a:pt x="3178097" y="3911600"/>
                </a:lnTo>
                <a:lnTo>
                  <a:pt x="3191463" y="3860800"/>
                </a:lnTo>
                <a:lnTo>
                  <a:pt x="3206607" y="3810000"/>
                </a:lnTo>
                <a:lnTo>
                  <a:pt x="3223643" y="3759200"/>
                </a:lnTo>
                <a:lnTo>
                  <a:pt x="3238626" y="3721100"/>
                </a:lnTo>
                <a:lnTo>
                  <a:pt x="3259428" y="3683000"/>
                </a:lnTo>
                <a:lnTo>
                  <a:pt x="3317736" y="3632200"/>
                </a:lnTo>
                <a:lnTo>
                  <a:pt x="3361260" y="3606800"/>
                </a:lnTo>
                <a:lnTo>
                  <a:pt x="3405675" y="3581400"/>
                </a:lnTo>
                <a:lnTo>
                  <a:pt x="3450868" y="3568700"/>
                </a:lnTo>
                <a:lnTo>
                  <a:pt x="3543144" y="3517900"/>
                </a:lnTo>
                <a:lnTo>
                  <a:pt x="3590006" y="3505200"/>
                </a:lnTo>
                <a:lnTo>
                  <a:pt x="3667447" y="3467100"/>
                </a:lnTo>
                <a:lnTo>
                  <a:pt x="3708146" y="3454400"/>
                </a:lnTo>
                <a:lnTo>
                  <a:pt x="3750631" y="3429000"/>
                </a:lnTo>
                <a:lnTo>
                  <a:pt x="3795253" y="3416300"/>
                </a:lnTo>
                <a:lnTo>
                  <a:pt x="3842361" y="3390900"/>
                </a:lnTo>
                <a:lnTo>
                  <a:pt x="3892305" y="3365500"/>
                </a:lnTo>
                <a:lnTo>
                  <a:pt x="3934973" y="3340100"/>
                </a:lnTo>
                <a:lnTo>
                  <a:pt x="3972385" y="3314700"/>
                </a:lnTo>
                <a:lnTo>
                  <a:pt x="4003791" y="3276600"/>
                </a:lnTo>
                <a:lnTo>
                  <a:pt x="4028440" y="3225800"/>
                </a:lnTo>
                <a:lnTo>
                  <a:pt x="4046575" y="3187700"/>
                </a:lnTo>
                <a:lnTo>
                  <a:pt x="4064429" y="3149600"/>
                </a:lnTo>
                <a:lnTo>
                  <a:pt x="4081233" y="3098800"/>
                </a:lnTo>
                <a:lnTo>
                  <a:pt x="4096216" y="3048000"/>
                </a:lnTo>
                <a:lnTo>
                  <a:pt x="4108607" y="3009900"/>
                </a:lnTo>
                <a:lnTo>
                  <a:pt x="4117637" y="2959100"/>
                </a:lnTo>
                <a:lnTo>
                  <a:pt x="4122534" y="2908300"/>
                </a:lnTo>
                <a:lnTo>
                  <a:pt x="4124536" y="2882900"/>
                </a:lnTo>
                <a:lnTo>
                  <a:pt x="4126068" y="2857500"/>
                </a:lnTo>
                <a:lnTo>
                  <a:pt x="4127789" y="2832100"/>
                </a:lnTo>
                <a:lnTo>
                  <a:pt x="4129885" y="2806700"/>
                </a:lnTo>
                <a:lnTo>
                  <a:pt x="4132543" y="2768600"/>
                </a:lnTo>
                <a:lnTo>
                  <a:pt x="4150561" y="2565400"/>
                </a:lnTo>
                <a:lnTo>
                  <a:pt x="4154631" y="2514600"/>
                </a:lnTo>
                <a:lnTo>
                  <a:pt x="4158800" y="2463800"/>
                </a:lnTo>
                <a:lnTo>
                  <a:pt x="4167236" y="2362200"/>
                </a:lnTo>
                <a:lnTo>
                  <a:pt x="4171405" y="2311400"/>
                </a:lnTo>
                <a:lnTo>
                  <a:pt x="4175475" y="2273300"/>
                </a:lnTo>
                <a:lnTo>
                  <a:pt x="4179397" y="2222500"/>
                </a:lnTo>
                <a:lnTo>
                  <a:pt x="4183120" y="2171700"/>
                </a:lnTo>
                <a:lnTo>
                  <a:pt x="4186597" y="2120900"/>
                </a:lnTo>
                <a:lnTo>
                  <a:pt x="4190491" y="2070100"/>
                </a:lnTo>
                <a:lnTo>
                  <a:pt x="4194925" y="2019300"/>
                </a:lnTo>
                <a:lnTo>
                  <a:pt x="4199840" y="1968500"/>
                </a:lnTo>
                <a:lnTo>
                  <a:pt x="4205175" y="1917700"/>
                </a:lnTo>
                <a:lnTo>
                  <a:pt x="4210871" y="1866900"/>
                </a:lnTo>
                <a:lnTo>
                  <a:pt x="4216867" y="1816100"/>
                </a:lnTo>
                <a:lnTo>
                  <a:pt x="4223103" y="1765300"/>
                </a:lnTo>
                <a:lnTo>
                  <a:pt x="4229520" y="1714500"/>
                </a:lnTo>
                <a:lnTo>
                  <a:pt x="4236056" y="1663700"/>
                </a:lnTo>
                <a:lnTo>
                  <a:pt x="4242653" y="1612900"/>
                </a:lnTo>
                <a:lnTo>
                  <a:pt x="4250661" y="1562100"/>
                </a:lnTo>
                <a:lnTo>
                  <a:pt x="4256577" y="1511300"/>
                </a:lnTo>
                <a:lnTo>
                  <a:pt x="4260827" y="1460500"/>
                </a:lnTo>
                <a:lnTo>
                  <a:pt x="4263435" y="1409700"/>
                </a:lnTo>
                <a:lnTo>
                  <a:pt x="4264424" y="1358900"/>
                </a:lnTo>
                <a:lnTo>
                  <a:pt x="4263818" y="1320800"/>
                </a:lnTo>
                <a:lnTo>
                  <a:pt x="4261640" y="1270000"/>
                </a:lnTo>
                <a:lnTo>
                  <a:pt x="4257914" y="1219200"/>
                </a:lnTo>
                <a:lnTo>
                  <a:pt x="4252663" y="1168400"/>
                </a:lnTo>
                <a:lnTo>
                  <a:pt x="4247376" y="1130300"/>
                </a:lnTo>
                <a:lnTo>
                  <a:pt x="4243403" y="1079500"/>
                </a:lnTo>
                <a:lnTo>
                  <a:pt x="4240557" y="1041400"/>
                </a:lnTo>
                <a:lnTo>
                  <a:pt x="4238649" y="1003300"/>
                </a:lnTo>
                <a:lnTo>
                  <a:pt x="4238586" y="952500"/>
                </a:lnTo>
                <a:lnTo>
                  <a:pt x="4235145" y="901700"/>
                </a:lnTo>
                <a:lnTo>
                  <a:pt x="4227951" y="863600"/>
                </a:lnTo>
                <a:lnTo>
                  <a:pt x="4216627" y="812800"/>
                </a:lnTo>
                <a:lnTo>
                  <a:pt x="4203261" y="762000"/>
                </a:lnTo>
                <a:lnTo>
                  <a:pt x="4192311" y="711200"/>
                </a:lnTo>
                <a:lnTo>
                  <a:pt x="4183743" y="673100"/>
                </a:lnTo>
                <a:lnTo>
                  <a:pt x="4177521" y="622300"/>
                </a:lnTo>
                <a:lnTo>
                  <a:pt x="4173610" y="571500"/>
                </a:lnTo>
                <a:lnTo>
                  <a:pt x="4171976" y="520700"/>
                </a:lnTo>
                <a:lnTo>
                  <a:pt x="4172583" y="469900"/>
                </a:lnTo>
                <a:lnTo>
                  <a:pt x="4171878" y="431800"/>
                </a:lnTo>
                <a:lnTo>
                  <a:pt x="4167426" y="381000"/>
                </a:lnTo>
                <a:lnTo>
                  <a:pt x="4159322" y="342900"/>
                </a:lnTo>
                <a:lnTo>
                  <a:pt x="4147662" y="292100"/>
                </a:lnTo>
                <a:lnTo>
                  <a:pt x="4132543" y="254000"/>
                </a:lnTo>
                <a:lnTo>
                  <a:pt x="4116747" y="215900"/>
                </a:lnTo>
                <a:lnTo>
                  <a:pt x="4059627" y="165100"/>
                </a:lnTo>
                <a:lnTo>
                  <a:pt x="4022434" y="152400"/>
                </a:lnTo>
                <a:lnTo>
                  <a:pt x="3982395" y="152400"/>
                </a:lnTo>
                <a:lnTo>
                  <a:pt x="3928341" y="139700"/>
                </a:lnTo>
                <a:lnTo>
                  <a:pt x="4024436" y="139700"/>
                </a:lnTo>
                <a:lnTo>
                  <a:pt x="4066071" y="152400"/>
                </a:lnTo>
                <a:lnTo>
                  <a:pt x="4102263" y="177800"/>
                </a:lnTo>
                <a:lnTo>
                  <a:pt x="4130573" y="203200"/>
                </a:lnTo>
                <a:lnTo>
                  <a:pt x="4148559" y="241300"/>
                </a:lnTo>
                <a:lnTo>
                  <a:pt x="4163887" y="292100"/>
                </a:lnTo>
                <a:lnTo>
                  <a:pt x="4176043" y="330200"/>
                </a:lnTo>
                <a:lnTo>
                  <a:pt x="4184739" y="381000"/>
                </a:lnTo>
                <a:lnTo>
                  <a:pt x="4189688" y="431800"/>
                </a:lnTo>
                <a:lnTo>
                  <a:pt x="4190601" y="469900"/>
                </a:lnTo>
                <a:lnTo>
                  <a:pt x="4189988" y="520700"/>
                </a:lnTo>
                <a:lnTo>
                  <a:pt x="4191582" y="571500"/>
                </a:lnTo>
                <a:lnTo>
                  <a:pt x="4195381" y="622300"/>
                </a:lnTo>
                <a:lnTo>
                  <a:pt x="4201387" y="660400"/>
                </a:lnTo>
                <a:lnTo>
                  <a:pt x="4209599" y="711200"/>
                </a:lnTo>
                <a:lnTo>
                  <a:pt x="4220018" y="762000"/>
                </a:lnTo>
                <a:lnTo>
                  <a:pt x="4232643" y="800100"/>
                </a:lnTo>
                <a:lnTo>
                  <a:pt x="4243122" y="850900"/>
                </a:lnTo>
                <a:lnTo>
                  <a:pt x="4250410" y="901700"/>
                </a:lnTo>
                <a:lnTo>
                  <a:pt x="4254320" y="952500"/>
                </a:lnTo>
                <a:lnTo>
                  <a:pt x="4254665" y="1003300"/>
                </a:lnTo>
                <a:lnTo>
                  <a:pt x="4256573" y="1041400"/>
                </a:lnTo>
                <a:lnTo>
                  <a:pt x="4259419" y="1079500"/>
                </a:lnTo>
                <a:lnTo>
                  <a:pt x="4268678" y="1168400"/>
                </a:lnTo>
                <a:lnTo>
                  <a:pt x="4273848" y="1219200"/>
                </a:lnTo>
                <a:lnTo>
                  <a:pt x="4277375" y="1270000"/>
                </a:lnTo>
                <a:lnTo>
                  <a:pt x="4279306" y="1308100"/>
                </a:lnTo>
                <a:lnTo>
                  <a:pt x="4279689" y="1358900"/>
                </a:lnTo>
                <a:lnTo>
                  <a:pt x="4278571" y="1409700"/>
                </a:lnTo>
                <a:lnTo>
                  <a:pt x="4275998" y="1460500"/>
                </a:lnTo>
                <a:lnTo>
                  <a:pt x="4272018" y="1511300"/>
                </a:lnTo>
                <a:lnTo>
                  <a:pt x="4266676" y="1562100"/>
                </a:lnTo>
                <a:lnTo>
                  <a:pt x="4258669" y="1612900"/>
                </a:lnTo>
                <a:lnTo>
                  <a:pt x="4252072" y="1663700"/>
                </a:lnTo>
                <a:lnTo>
                  <a:pt x="4245535" y="1714500"/>
                </a:lnTo>
                <a:lnTo>
                  <a:pt x="4239119" y="1765300"/>
                </a:lnTo>
                <a:lnTo>
                  <a:pt x="4232883" y="1816100"/>
                </a:lnTo>
                <a:lnTo>
                  <a:pt x="4226887" y="1866900"/>
                </a:lnTo>
                <a:lnTo>
                  <a:pt x="4221191" y="1917700"/>
                </a:lnTo>
                <a:lnTo>
                  <a:pt x="4215856" y="1968500"/>
                </a:lnTo>
                <a:lnTo>
                  <a:pt x="4210941" y="2019300"/>
                </a:lnTo>
                <a:lnTo>
                  <a:pt x="4206507" y="2070100"/>
                </a:lnTo>
                <a:lnTo>
                  <a:pt x="4202613" y="2120900"/>
                </a:lnTo>
                <a:lnTo>
                  <a:pt x="4199136" y="2171700"/>
                </a:lnTo>
                <a:lnTo>
                  <a:pt x="4195412" y="2222500"/>
                </a:lnTo>
                <a:lnTo>
                  <a:pt x="4191491" y="2273300"/>
                </a:lnTo>
                <a:lnTo>
                  <a:pt x="4187421" y="2311400"/>
                </a:lnTo>
                <a:lnTo>
                  <a:pt x="4183252" y="2362200"/>
                </a:lnTo>
                <a:lnTo>
                  <a:pt x="4174816" y="2463800"/>
                </a:lnTo>
                <a:lnTo>
                  <a:pt x="4170647" y="2514600"/>
                </a:lnTo>
                <a:lnTo>
                  <a:pt x="4166577" y="2565400"/>
                </a:lnTo>
                <a:lnTo>
                  <a:pt x="4148559" y="2768600"/>
                </a:lnTo>
                <a:lnTo>
                  <a:pt x="4145900" y="2806700"/>
                </a:lnTo>
                <a:lnTo>
                  <a:pt x="4143805" y="2832100"/>
                </a:lnTo>
                <a:lnTo>
                  <a:pt x="4142084" y="2857500"/>
                </a:lnTo>
                <a:lnTo>
                  <a:pt x="4138549" y="2908300"/>
                </a:lnTo>
                <a:lnTo>
                  <a:pt x="4133016" y="2959100"/>
                </a:lnTo>
                <a:lnTo>
                  <a:pt x="4123701" y="3009900"/>
                </a:lnTo>
                <a:lnTo>
                  <a:pt x="4111234" y="3060700"/>
                </a:lnTo>
                <a:lnTo>
                  <a:pt x="4096245" y="3098800"/>
                </a:lnTo>
                <a:lnTo>
                  <a:pt x="4079365" y="3149600"/>
                </a:lnTo>
                <a:lnTo>
                  <a:pt x="4061225" y="3187700"/>
                </a:lnTo>
                <a:lnTo>
                  <a:pt x="4042454" y="3238500"/>
                </a:lnTo>
                <a:lnTo>
                  <a:pt x="4017085" y="3276600"/>
                </a:lnTo>
                <a:lnTo>
                  <a:pt x="3983646" y="3327400"/>
                </a:lnTo>
                <a:lnTo>
                  <a:pt x="3943074" y="3352800"/>
                </a:lnTo>
                <a:lnTo>
                  <a:pt x="3896309" y="3390900"/>
                </a:lnTo>
                <a:lnTo>
                  <a:pt x="3846365" y="3403600"/>
                </a:lnTo>
                <a:lnTo>
                  <a:pt x="3799257" y="3429000"/>
                </a:lnTo>
                <a:lnTo>
                  <a:pt x="3754635" y="3454400"/>
                </a:lnTo>
                <a:lnTo>
                  <a:pt x="3712150" y="3467100"/>
                </a:lnTo>
                <a:lnTo>
                  <a:pt x="3671451" y="3492500"/>
                </a:lnTo>
                <a:lnTo>
                  <a:pt x="3594010" y="3517900"/>
                </a:lnTo>
                <a:lnTo>
                  <a:pt x="3547306" y="3543300"/>
                </a:lnTo>
                <a:lnTo>
                  <a:pt x="3501325" y="3556000"/>
                </a:lnTo>
                <a:lnTo>
                  <a:pt x="3456123" y="3581400"/>
                </a:lnTo>
                <a:lnTo>
                  <a:pt x="3411755" y="3606800"/>
                </a:lnTo>
                <a:lnTo>
                  <a:pt x="3368277" y="3632200"/>
                </a:lnTo>
                <a:lnTo>
                  <a:pt x="3325744" y="3657600"/>
                </a:lnTo>
                <a:lnTo>
                  <a:pt x="3297685" y="3670300"/>
                </a:lnTo>
                <a:lnTo>
                  <a:pt x="3273942" y="3695700"/>
                </a:lnTo>
                <a:lnTo>
                  <a:pt x="3255080" y="3733800"/>
                </a:lnTo>
                <a:lnTo>
                  <a:pt x="3241660" y="3759200"/>
                </a:lnTo>
                <a:lnTo>
                  <a:pt x="3225329" y="3810000"/>
                </a:lnTo>
                <a:lnTo>
                  <a:pt x="3210444" y="3860800"/>
                </a:lnTo>
                <a:lnTo>
                  <a:pt x="3197116" y="3911600"/>
                </a:lnTo>
                <a:lnTo>
                  <a:pt x="3185457" y="3962400"/>
                </a:lnTo>
                <a:lnTo>
                  <a:pt x="3175576" y="4013200"/>
                </a:lnTo>
                <a:lnTo>
                  <a:pt x="3167587" y="4064000"/>
                </a:lnTo>
                <a:lnTo>
                  <a:pt x="3163865" y="4089400"/>
                </a:lnTo>
                <a:lnTo>
                  <a:pt x="3158828" y="4102100"/>
                </a:lnTo>
                <a:lnTo>
                  <a:pt x="3152666" y="4114800"/>
                </a:lnTo>
                <a:lnTo>
                  <a:pt x="3145565" y="4140200"/>
                </a:lnTo>
                <a:lnTo>
                  <a:pt x="3135587" y="4152900"/>
                </a:lnTo>
                <a:lnTo>
                  <a:pt x="3128439" y="4165600"/>
                </a:lnTo>
                <a:close/>
              </a:path>
              <a:path w="4279900" h="4191000">
                <a:moveTo>
                  <a:pt x="842210" y="3657600"/>
                </a:moveTo>
                <a:lnTo>
                  <a:pt x="683124" y="3657600"/>
                </a:lnTo>
                <a:lnTo>
                  <a:pt x="631073" y="3644900"/>
                </a:lnTo>
                <a:lnTo>
                  <a:pt x="520179" y="3619500"/>
                </a:lnTo>
                <a:lnTo>
                  <a:pt x="637079" y="3619500"/>
                </a:lnTo>
                <a:lnTo>
                  <a:pt x="739805" y="3644900"/>
                </a:lnTo>
                <a:lnTo>
                  <a:pt x="790863" y="3644900"/>
                </a:lnTo>
                <a:lnTo>
                  <a:pt x="842210" y="3657600"/>
                </a:lnTo>
                <a:close/>
              </a:path>
              <a:path w="4279900" h="4191000">
                <a:moveTo>
                  <a:pt x="2871856" y="3657600"/>
                </a:moveTo>
                <a:lnTo>
                  <a:pt x="2446345" y="3657600"/>
                </a:lnTo>
                <a:lnTo>
                  <a:pt x="2494639" y="3644900"/>
                </a:lnTo>
                <a:lnTo>
                  <a:pt x="2847270" y="3644900"/>
                </a:lnTo>
                <a:lnTo>
                  <a:pt x="2871856" y="3657600"/>
                </a:lnTo>
                <a:close/>
              </a:path>
              <a:path w="4279900" h="4191000">
                <a:moveTo>
                  <a:pt x="1188734" y="3683000"/>
                </a:moveTo>
                <a:lnTo>
                  <a:pt x="838078" y="3683000"/>
                </a:lnTo>
                <a:lnTo>
                  <a:pt x="734776" y="3657600"/>
                </a:lnTo>
                <a:lnTo>
                  <a:pt x="893749" y="3657600"/>
                </a:lnTo>
                <a:lnTo>
                  <a:pt x="945384" y="3670300"/>
                </a:lnTo>
                <a:lnTo>
                  <a:pt x="1139299" y="3670300"/>
                </a:lnTo>
                <a:lnTo>
                  <a:pt x="1188734" y="3683000"/>
                </a:lnTo>
                <a:close/>
              </a:path>
              <a:path w="4279900" h="4191000">
                <a:moveTo>
                  <a:pt x="3121291" y="4178300"/>
                </a:moveTo>
                <a:lnTo>
                  <a:pt x="3044965" y="4178300"/>
                </a:lnTo>
                <a:lnTo>
                  <a:pt x="3031953" y="4165600"/>
                </a:lnTo>
                <a:lnTo>
                  <a:pt x="3023444" y="4140200"/>
                </a:lnTo>
                <a:lnTo>
                  <a:pt x="3014811" y="4114800"/>
                </a:lnTo>
                <a:lnTo>
                  <a:pt x="3006928" y="4089400"/>
                </a:lnTo>
                <a:lnTo>
                  <a:pt x="2999796" y="4076700"/>
                </a:lnTo>
                <a:lnTo>
                  <a:pt x="2993414" y="4051300"/>
                </a:lnTo>
                <a:lnTo>
                  <a:pt x="2987721" y="4025900"/>
                </a:lnTo>
                <a:lnTo>
                  <a:pt x="2977086" y="3975100"/>
                </a:lnTo>
                <a:lnTo>
                  <a:pt x="2971393" y="3949700"/>
                </a:lnTo>
                <a:lnTo>
                  <a:pt x="2965043" y="3911600"/>
                </a:lnTo>
                <a:lnTo>
                  <a:pt x="2958129" y="3886200"/>
                </a:lnTo>
                <a:lnTo>
                  <a:pt x="2950841" y="3848100"/>
                </a:lnTo>
                <a:lnTo>
                  <a:pt x="2943365" y="3810000"/>
                </a:lnTo>
                <a:lnTo>
                  <a:pt x="2926598" y="3759200"/>
                </a:lnTo>
                <a:lnTo>
                  <a:pt x="2905327" y="3708400"/>
                </a:lnTo>
                <a:lnTo>
                  <a:pt x="2903325" y="3708400"/>
                </a:lnTo>
                <a:lnTo>
                  <a:pt x="2893378" y="3695700"/>
                </a:lnTo>
                <a:lnTo>
                  <a:pt x="2879301" y="3683000"/>
                </a:lnTo>
                <a:lnTo>
                  <a:pt x="2862222" y="3670300"/>
                </a:lnTo>
                <a:lnTo>
                  <a:pt x="2105775" y="3670300"/>
                </a:lnTo>
                <a:lnTo>
                  <a:pt x="2156386" y="3657600"/>
                </a:lnTo>
                <a:lnTo>
                  <a:pt x="2893816" y="3657600"/>
                </a:lnTo>
                <a:lnTo>
                  <a:pt x="2912021" y="3683000"/>
                </a:lnTo>
                <a:lnTo>
                  <a:pt x="2925347" y="3695700"/>
                </a:lnTo>
                <a:lnTo>
                  <a:pt x="2936952" y="3721100"/>
                </a:lnTo>
                <a:lnTo>
                  <a:pt x="2947619" y="3759200"/>
                </a:lnTo>
                <a:lnTo>
                  <a:pt x="2957160" y="3784600"/>
                </a:lnTo>
                <a:lnTo>
                  <a:pt x="2965387" y="3810000"/>
                </a:lnTo>
                <a:lnTo>
                  <a:pt x="2972863" y="3835400"/>
                </a:lnTo>
                <a:lnTo>
                  <a:pt x="2980151" y="3873500"/>
                </a:lnTo>
                <a:lnTo>
                  <a:pt x="2987064" y="3911600"/>
                </a:lnTo>
                <a:lnTo>
                  <a:pt x="2993414" y="3937000"/>
                </a:lnTo>
                <a:lnTo>
                  <a:pt x="2998232" y="3962400"/>
                </a:lnTo>
                <a:lnTo>
                  <a:pt x="3008617" y="4013200"/>
                </a:lnTo>
                <a:lnTo>
                  <a:pt x="3013434" y="4038600"/>
                </a:lnTo>
                <a:lnTo>
                  <a:pt x="3019503" y="4064000"/>
                </a:lnTo>
                <a:lnTo>
                  <a:pt x="3025947" y="4089400"/>
                </a:lnTo>
                <a:lnTo>
                  <a:pt x="3033141" y="4114800"/>
                </a:lnTo>
                <a:lnTo>
                  <a:pt x="3041462" y="4127500"/>
                </a:lnTo>
                <a:lnTo>
                  <a:pt x="3046592" y="4140200"/>
                </a:lnTo>
                <a:lnTo>
                  <a:pt x="3055476" y="4152900"/>
                </a:lnTo>
                <a:lnTo>
                  <a:pt x="3067363" y="4165600"/>
                </a:lnTo>
                <a:lnTo>
                  <a:pt x="3128439" y="4165600"/>
                </a:lnTo>
                <a:lnTo>
                  <a:pt x="3121291" y="4178300"/>
                </a:lnTo>
                <a:close/>
              </a:path>
              <a:path w="4279900" h="4191000">
                <a:moveTo>
                  <a:pt x="2299883" y="3683000"/>
                </a:moveTo>
                <a:lnTo>
                  <a:pt x="1746053" y="3683000"/>
                </a:lnTo>
                <a:lnTo>
                  <a:pt x="1797637" y="3670300"/>
                </a:lnTo>
                <a:lnTo>
                  <a:pt x="2347896" y="3670300"/>
                </a:lnTo>
                <a:lnTo>
                  <a:pt x="2299883" y="3683000"/>
                </a:lnTo>
                <a:close/>
              </a:path>
              <a:path w="4279900" h="4191000">
                <a:moveTo>
                  <a:pt x="1949478" y="3695700"/>
                </a:moveTo>
                <a:lnTo>
                  <a:pt x="1037503" y="3695700"/>
                </a:lnTo>
                <a:lnTo>
                  <a:pt x="989209" y="3683000"/>
                </a:lnTo>
                <a:lnTo>
                  <a:pt x="2000801" y="3683000"/>
                </a:lnTo>
                <a:lnTo>
                  <a:pt x="1949478" y="3695700"/>
                </a:lnTo>
                <a:close/>
              </a:path>
              <a:path w="4279900" h="4191000">
                <a:moveTo>
                  <a:pt x="1487646" y="3708400"/>
                </a:moveTo>
                <a:lnTo>
                  <a:pt x="1436646" y="3708400"/>
                </a:lnTo>
                <a:lnTo>
                  <a:pt x="1385815" y="3695700"/>
                </a:lnTo>
                <a:lnTo>
                  <a:pt x="1538783" y="3695700"/>
                </a:lnTo>
                <a:lnTo>
                  <a:pt x="1487646" y="3708400"/>
                </a:lnTo>
                <a:close/>
              </a:path>
              <a:path w="4279900" h="4191000">
                <a:moveTo>
                  <a:pt x="3083504" y="4191000"/>
                </a:moveTo>
                <a:lnTo>
                  <a:pt x="3081502" y="4191000"/>
                </a:lnTo>
                <a:lnTo>
                  <a:pt x="3061732" y="4178300"/>
                </a:lnTo>
                <a:lnTo>
                  <a:pt x="3103617" y="4178300"/>
                </a:lnTo>
                <a:lnTo>
                  <a:pt x="3083504" y="4191000"/>
                </a:lnTo>
                <a:close/>
              </a:path>
            </a:pathLst>
          </a:custGeom>
          <a:solidFill>
            <a:srgbClr val="0082CA"/>
          </a:solidFill>
        </p:spPr>
        <p:txBody>
          <a:bodyPr wrap="square" lIns="0" tIns="0" rIns="0" bIns="0" rtlCol="0"/>
          <a:lstStyle/>
          <a:p/>
        </p:txBody>
      </p:sp>
      <p:sp>
        <p:nvSpPr>
          <p:cNvPr id="17" name="object 17"/>
          <p:cNvSpPr/>
          <p:nvPr/>
        </p:nvSpPr>
        <p:spPr>
          <a:xfrm>
            <a:off x="7335783" y="5885884"/>
            <a:ext cx="4279900" cy="4191000"/>
          </a:xfrm>
          <a:custGeom>
            <a:avLst/>
            <a:gdLst/>
            <a:ahLst/>
            <a:cxnLst/>
            <a:rect l="l" t="t" r="r" b="b"/>
            <a:pathLst>
              <a:path w="4279900" h="4191000">
                <a:moveTo>
                  <a:pt x="580591" y="3619500"/>
                </a:moveTo>
                <a:lnTo>
                  <a:pt x="467615" y="3619500"/>
                </a:lnTo>
                <a:lnTo>
                  <a:pt x="366811" y="3594100"/>
                </a:lnTo>
                <a:lnTo>
                  <a:pt x="315704" y="3568700"/>
                </a:lnTo>
                <a:lnTo>
                  <a:pt x="265943" y="3556000"/>
                </a:lnTo>
                <a:lnTo>
                  <a:pt x="217911" y="3530600"/>
                </a:lnTo>
                <a:lnTo>
                  <a:pt x="171994" y="3505200"/>
                </a:lnTo>
                <a:lnTo>
                  <a:pt x="128575" y="3467100"/>
                </a:lnTo>
                <a:lnTo>
                  <a:pt x="87816" y="3429000"/>
                </a:lnTo>
                <a:lnTo>
                  <a:pt x="56253" y="3390900"/>
                </a:lnTo>
                <a:lnTo>
                  <a:pt x="34826" y="3340100"/>
                </a:lnTo>
                <a:lnTo>
                  <a:pt x="24472" y="3289300"/>
                </a:lnTo>
                <a:lnTo>
                  <a:pt x="18278" y="3200400"/>
                </a:lnTo>
                <a:lnTo>
                  <a:pt x="16464" y="3162300"/>
                </a:lnTo>
                <a:lnTo>
                  <a:pt x="12022" y="3111500"/>
                </a:lnTo>
                <a:lnTo>
                  <a:pt x="7955" y="3060700"/>
                </a:lnTo>
                <a:lnTo>
                  <a:pt x="4640" y="2997200"/>
                </a:lnTo>
                <a:lnTo>
                  <a:pt x="2450" y="2946400"/>
                </a:lnTo>
                <a:lnTo>
                  <a:pt x="704" y="2895600"/>
                </a:lnTo>
                <a:lnTo>
                  <a:pt x="16" y="2844800"/>
                </a:lnTo>
                <a:lnTo>
                  <a:pt x="0" y="2794000"/>
                </a:lnTo>
                <a:lnTo>
                  <a:pt x="272" y="2743200"/>
                </a:lnTo>
                <a:lnTo>
                  <a:pt x="448" y="2692400"/>
                </a:lnTo>
                <a:lnTo>
                  <a:pt x="448" y="2197100"/>
                </a:lnTo>
                <a:lnTo>
                  <a:pt x="1672" y="2146300"/>
                </a:lnTo>
                <a:lnTo>
                  <a:pt x="3857" y="2108200"/>
                </a:lnTo>
                <a:lnTo>
                  <a:pt x="7029" y="2057400"/>
                </a:lnTo>
                <a:lnTo>
                  <a:pt x="11208" y="2006600"/>
                </a:lnTo>
                <a:lnTo>
                  <a:pt x="16421" y="1955800"/>
                </a:lnTo>
                <a:lnTo>
                  <a:pt x="22689" y="1905000"/>
                </a:lnTo>
                <a:lnTo>
                  <a:pt x="30036" y="1854200"/>
                </a:lnTo>
                <a:lnTo>
                  <a:pt x="38485" y="1816100"/>
                </a:lnTo>
                <a:lnTo>
                  <a:pt x="45461" y="1765300"/>
                </a:lnTo>
                <a:lnTo>
                  <a:pt x="51415" y="1714500"/>
                </a:lnTo>
                <a:lnTo>
                  <a:pt x="56410" y="1676400"/>
                </a:lnTo>
                <a:lnTo>
                  <a:pt x="60507" y="1625600"/>
                </a:lnTo>
                <a:lnTo>
                  <a:pt x="63771" y="1574800"/>
                </a:lnTo>
                <a:lnTo>
                  <a:pt x="66263" y="1536700"/>
                </a:lnTo>
                <a:lnTo>
                  <a:pt x="68046" y="1485900"/>
                </a:lnTo>
                <a:lnTo>
                  <a:pt x="69183" y="1435100"/>
                </a:lnTo>
                <a:lnTo>
                  <a:pt x="69735" y="1384300"/>
                </a:lnTo>
                <a:lnTo>
                  <a:pt x="69660" y="1320800"/>
                </a:lnTo>
                <a:lnTo>
                  <a:pt x="69339" y="1282700"/>
                </a:lnTo>
                <a:lnTo>
                  <a:pt x="68515" y="1219200"/>
                </a:lnTo>
                <a:lnTo>
                  <a:pt x="68891" y="1181100"/>
                </a:lnTo>
                <a:lnTo>
                  <a:pt x="70017" y="1130300"/>
                </a:lnTo>
                <a:lnTo>
                  <a:pt x="71894" y="1079500"/>
                </a:lnTo>
                <a:lnTo>
                  <a:pt x="74521" y="1041400"/>
                </a:lnTo>
                <a:lnTo>
                  <a:pt x="75991" y="1016000"/>
                </a:lnTo>
                <a:lnTo>
                  <a:pt x="77274" y="990600"/>
                </a:lnTo>
                <a:lnTo>
                  <a:pt x="78181" y="977900"/>
                </a:lnTo>
                <a:lnTo>
                  <a:pt x="78525" y="952500"/>
                </a:lnTo>
                <a:lnTo>
                  <a:pt x="82529" y="876300"/>
                </a:lnTo>
                <a:lnTo>
                  <a:pt x="86533" y="774700"/>
                </a:lnTo>
                <a:lnTo>
                  <a:pt x="89223" y="723900"/>
                </a:lnTo>
                <a:lnTo>
                  <a:pt x="93853" y="609600"/>
                </a:lnTo>
                <a:lnTo>
                  <a:pt x="96543" y="558800"/>
                </a:lnTo>
                <a:lnTo>
                  <a:pt x="97388" y="546100"/>
                </a:lnTo>
                <a:lnTo>
                  <a:pt x="97294" y="520700"/>
                </a:lnTo>
                <a:lnTo>
                  <a:pt x="96825" y="495300"/>
                </a:lnTo>
                <a:lnTo>
                  <a:pt x="96543" y="469900"/>
                </a:lnTo>
                <a:lnTo>
                  <a:pt x="96543" y="444500"/>
                </a:lnTo>
                <a:lnTo>
                  <a:pt x="98526" y="393700"/>
                </a:lnTo>
                <a:lnTo>
                  <a:pt x="106405" y="342900"/>
                </a:lnTo>
                <a:lnTo>
                  <a:pt x="120066" y="292100"/>
                </a:lnTo>
                <a:lnTo>
                  <a:pt x="139400" y="241300"/>
                </a:lnTo>
                <a:lnTo>
                  <a:pt x="164295" y="203200"/>
                </a:lnTo>
                <a:lnTo>
                  <a:pt x="194640" y="152400"/>
                </a:lnTo>
                <a:lnTo>
                  <a:pt x="225358" y="114300"/>
                </a:lnTo>
                <a:lnTo>
                  <a:pt x="259079" y="88900"/>
                </a:lnTo>
                <a:lnTo>
                  <a:pt x="295991" y="63500"/>
                </a:lnTo>
                <a:lnTo>
                  <a:pt x="336281" y="38100"/>
                </a:lnTo>
                <a:lnTo>
                  <a:pt x="380137" y="25400"/>
                </a:lnTo>
                <a:lnTo>
                  <a:pt x="427746" y="12700"/>
                </a:lnTo>
                <a:lnTo>
                  <a:pt x="479297" y="0"/>
                </a:lnTo>
                <a:lnTo>
                  <a:pt x="744074" y="0"/>
                </a:lnTo>
                <a:lnTo>
                  <a:pt x="795931" y="12700"/>
                </a:lnTo>
                <a:lnTo>
                  <a:pt x="534978" y="12700"/>
                </a:lnTo>
                <a:lnTo>
                  <a:pt x="474253" y="25400"/>
                </a:lnTo>
                <a:lnTo>
                  <a:pt x="418851" y="38100"/>
                </a:lnTo>
                <a:lnTo>
                  <a:pt x="368457" y="50800"/>
                </a:lnTo>
                <a:lnTo>
                  <a:pt x="322756" y="76200"/>
                </a:lnTo>
                <a:lnTo>
                  <a:pt x="281432" y="101600"/>
                </a:lnTo>
                <a:lnTo>
                  <a:pt x="244170" y="127000"/>
                </a:lnTo>
                <a:lnTo>
                  <a:pt x="210656" y="165100"/>
                </a:lnTo>
                <a:lnTo>
                  <a:pt x="181164" y="203200"/>
                </a:lnTo>
                <a:lnTo>
                  <a:pt x="156899" y="254000"/>
                </a:lnTo>
                <a:lnTo>
                  <a:pt x="138084" y="304800"/>
                </a:lnTo>
                <a:lnTo>
                  <a:pt x="124942" y="342900"/>
                </a:lnTo>
                <a:lnTo>
                  <a:pt x="117694" y="393700"/>
                </a:lnTo>
                <a:lnTo>
                  <a:pt x="116563" y="444500"/>
                </a:lnTo>
                <a:lnTo>
                  <a:pt x="116563" y="571500"/>
                </a:lnTo>
                <a:lnTo>
                  <a:pt x="114717" y="622300"/>
                </a:lnTo>
                <a:lnTo>
                  <a:pt x="112309" y="673100"/>
                </a:lnTo>
                <a:lnTo>
                  <a:pt x="109525" y="723900"/>
                </a:lnTo>
                <a:lnTo>
                  <a:pt x="106553" y="774700"/>
                </a:lnTo>
                <a:lnTo>
                  <a:pt x="102549" y="876300"/>
                </a:lnTo>
                <a:lnTo>
                  <a:pt x="101392" y="889000"/>
                </a:lnTo>
                <a:lnTo>
                  <a:pt x="100797" y="901700"/>
                </a:lnTo>
                <a:lnTo>
                  <a:pt x="100578" y="914400"/>
                </a:lnTo>
                <a:lnTo>
                  <a:pt x="98545" y="952500"/>
                </a:lnTo>
                <a:lnTo>
                  <a:pt x="98201" y="965200"/>
                </a:lnTo>
                <a:lnTo>
                  <a:pt x="97294" y="990600"/>
                </a:lnTo>
                <a:lnTo>
                  <a:pt x="96011" y="1016000"/>
                </a:lnTo>
                <a:lnTo>
                  <a:pt x="94541" y="1041400"/>
                </a:lnTo>
                <a:lnTo>
                  <a:pt x="91913" y="1079500"/>
                </a:lnTo>
                <a:lnTo>
                  <a:pt x="90037" y="1130300"/>
                </a:lnTo>
                <a:lnTo>
                  <a:pt x="88910" y="1181100"/>
                </a:lnTo>
                <a:lnTo>
                  <a:pt x="88535" y="1219200"/>
                </a:lnTo>
                <a:lnTo>
                  <a:pt x="89359" y="1282700"/>
                </a:lnTo>
                <a:lnTo>
                  <a:pt x="89679" y="1320800"/>
                </a:lnTo>
                <a:lnTo>
                  <a:pt x="89755" y="1384300"/>
                </a:lnTo>
                <a:lnTo>
                  <a:pt x="89202" y="1435100"/>
                </a:lnTo>
                <a:lnTo>
                  <a:pt x="88066" y="1485900"/>
                </a:lnTo>
                <a:lnTo>
                  <a:pt x="86283" y="1536700"/>
                </a:lnTo>
                <a:lnTo>
                  <a:pt x="83791" y="1574800"/>
                </a:lnTo>
                <a:lnTo>
                  <a:pt x="80527" y="1625600"/>
                </a:lnTo>
                <a:lnTo>
                  <a:pt x="76429" y="1676400"/>
                </a:lnTo>
                <a:lnTo>
                  <a:pt x="71435" y="1714500"/>
                </a:lnTo>
                <a:lnTo>
                  <a:pt x="65481" y="1765300"/>
                </a:lnTo>
                <a:lnTo>
                  <a:pt x="58505" y="1816100"/>
                </a:lnTo>
                <a:lnTo>
                  <a:pt x="50056" y="1866900"/>
                </a:lnTo>
                <a:lnTo>
                  <a:pt x="42708" y="1905000"/>
                </a:lnTo>
                <a:lnTo>
                  <a:pt x="36441" y="1955800"/>
                </a:lnTo>
                <a:lnTo>
                  <a:pt x="31228" y="2006600"/>
                </a:lnTo>
                <a:lnTo>
                  <a:pt x="27048" y="2057400"/>
                </a:lnTo>
                <a:lnTo>
                  <a:pt x="23877" y="2095500"/>
                </a:lnTo>
                <a:lnTo>
                  <a:pt x="21692" y="2146300"/>
                </a:lnTo>
                <a:lnTo>
                  <a:pt x="20468" y="2197100"/>
                </a:lnTo>
                <a:lnTo>
                  <a:pt x="20468" y="2578100"/>
                </a:lnTo>
                <a:lnTo>
                  <a:pt x="24472" y="2578100"/>
                </a:lnTo>
                <a:lnTo>
                  <a:pt x="24472" y="2692400"/>
                </a:lnTo>
                <a:lnTo>
                  <a:pt x="24295" y="2743200"/>
                </a:lnTo>
                <a:lnTo>
                  <a:pt x="24023" y="2794000"/>
                </a:lnTo>
                <a:lnTo>
                  <a:pt x="24039" y="2844800"/>
                </a:lnTo>
                <a:lnTo>
                  <a:pt x="24728" y="2895600"/>
                </a:lnTo>
                <a:lnTo>
                  <a:pt x="26474" y="2946400"/>
                </a:lnTo>
                <a:lnTo>
                  <a:pt x="28663" y="2997200"/>
                </a:lnTo>
                <a:lnTo>
                  <a:pt x="31979" y="3060700"/>
                </a:lnTo>
                <a:lnTo>
                  <a:pt x="36046" y="3111500"/>
                </a:lnTo>
                <a:lnTo>
                  <a:pt x="40487" y="3162300"/>
                </a:lnTo>
                <a:lnTo>
                  <a:pt x="43146" y="3200400"/>
                </a:lnTo>
                <a:lnTo>
                  <a:pt x="45242" y="3225800"/>
                </a:lnTo>
                <a:lnTo>
                  <a:pt x="46963" y="3251200"/>
                </a:lnTo>
                <a:lnTo>
                  <a:pt x="48495" y="3289300"/>
                </a:lnTo>
                <a:lnTo>
                  <a:pt x="57317" y="3340100"/>
                </a:lnTo>
                <a:lnTo>
                  <a:pt x="77024" y="3378200"/>
                </a:lnTo>
                <a:lnTo>
                  <a:pt x="106490" y="3416300"/>
                </a:lnTo>
                <a:lnTo>
                  <a:pt x="144591" y="3454400"/>
                </a:lnTo>
                <a:lnTo>
                  <a:pt x="186600" y="3479800"/>
                </a:lnTo>
                <a:lnTo>
                  <a:pt x="230820" y="3505200"/>
                </a:lnTo>
                <a:lnTo>
                  <a:pt x="277058" y="3530600"/>
                </a:lnTo>
                <a:lnTo>
                  <a:pt x="325122" y="3556000"/>
                </a:lnTo>
                <a:lnTo>
                  <a:pt x="474053" y="3594100"/>
                </a:lnTo>
                <a:lnTo>
                  <a:pt x="580591" y="3619500"/>
                </a:lnTo>
                <a:close/>
              </a:path>
              <a:path w="4279900" h="4191000">
                <a:moveTo>
                  <a:pt x="847287" y="25400"/>
                </a:moveTo>
                <a:lnTo>
                  <a:pt x="741108" y="25400"/>
                </a:lnTo>
                <a:lnTo>
                  <a:pt x="689881" y="12700"/>
                </a:lnTo>
                <a:lnTo>
                  <a:pt x="795931" y="12700"/>
                </a:lnTo>
                <a:lnTo>
                  <a:pt x="847287" y="25400"/>
                </a:lnTo>
                <a:close/>
              </a:path>
              <a:path w="4279900" h="4191000">
                <a:moveTo>
                  <a:pt x="1182211" y="76200"/>
                </a:moveTo>
                <a:lnTo>
                  <a:pt x="1025592" y="76200"/>
                </a:lnTo>
                <a:lnTo>
                  <a:pt x="865305" y="38100"/>
                </a:lnTo>
                <a:lnTo>
                  <a:pt x="843283" y="38100"/>
                </a:lnTo>
                <a:lnTo>
                  <a:pt x="792223" y="25400"/>
                </a:lnTo>
                <a:lnTo>
                  <a:pt x="869309" y="25400"/>
                </a:lnTo>
                <a:lnTo>
                  <a:pt x="974277" y="50800"/>
                </a:lnTo>
                <a:lnTo>
                  <a:pt x="1027722" y="50800"/>
                </a:lnTo>
                <a:lnTo>
                  <a:pt x="1081551" y="63500"/>
                </a:lnTo>
                <a:lnTo>
                  <a:pt x="1135573" y="63500"/>
                </a:lnTo>
                <a:lnTo>
                  <a:pt x="1182211" y="76200"/>
                </a:lnTo>
                <a:close/>
              </a:path>
              <a:path w="4279900" h="4191000">
                <a:moveTo>
                  <a:pt x="2771194" y="63500"/>
                </a:moveTo>
                <a:lnTo>
                  <a:pt x="1886317" y="63500"/>
                </a:lnTo>
                <a:lnTo>
                  <a:pt x="1974404" y="50800"/>
                </a:lnTo>
                <a:lnTo>
                  <a:pt x="2721226" y="50800"/>
                </a:lnTo>
                <a:lnTo>
                  <a:pt x="2771194" y="63500"/>
                </a:lnTo>
                <a:close/>
              </a:path>
              <a:path w="4279900" h="4191000">
                <a:moveTo>
                  <a:pt x="2172945" y="76200"/>
                </a:moveTo>
                <a:lnTo>
                  <a:pt x="1555958" y="76200"/>
                </a:lnTo>
                <a:lnTo>
                  <a:pt x="1602035" y="63500"/>
                </a:lnTo>
                <a:lnTo>
                  <a:pt x="2222439" y="63500"/>
                </a:lnTo>
                <a:lnTo>
                  <a:pt x="2172945" y="76200"/>
                </a:lnTo>
                <a:close/>
              </a:path>
              <a:path w="4279900" h="4191000">
                <a:moveTo>
                  <a:pt x="3154537" y="76200"/>
                </a:moveTo>
                <a:lnTo>
                  <a:pt x="2621276" y="76200"/>
                </a:lnTo>
                <a:lnTo>
                  <a:pt x="2571277" y="63500"/>
                </a:lnTo>
                <a:lnTo>
                  <a:pt x="3102872" y="63500"/>
                </a:lnTo>
                <a:lnTo>
                  <a:pt x="3154537" y="76200"/>
                </a:lnTo>
                <a:close/>
              </a:path>
              <a:path w="4279900" h="4191000">
                <a:moveTo>
                  <a:pt x="3515990" y="76200"/>
                </a:moveTo>
                <a:lnTo>
                  <a:pt x="3318095" y="76200"/>
                </a:lnTo>
                <a:lnTo>
                  <a:pt x="3375793" y="63500"/>
                </a:lnTo>
                <a:lnTo>
                  <a:pt x="3467837" y="63500"/>
                </a:lnTo>
                <a:lnTo>
                  <a:pt x="3515990" y="76200"/>
                </a:lnTo>
                <a:close/>
              </a:path>
              <a:path w="4279900" h="4191000">
                <a:moveTo>
                  <a:pt x="1650537" y="88900"/>
                </a:moveTo>
                <a:lnTo>
                  <a:pt x="1133571" y="88900"/>
                </a:lnTo>
                <a:lnTo>
                  <a:pt x="1079533" y="76200"/>
                </a:lnTo>
                <a:lnTo>
                  <a:pt x="1697760" y="76200"/>
                </a:lnTo>
                <a:lnTo>
                  <a:pt x="1650537" y="88900"/>
                </a:lnTo>
                <a:close/>
              </a:path>
              <a:path w="4279900" h="4191000">
                <a:moveTo>
                  <a:pt x="3719176" y="88900"/>
                </a:moveTo>
                <a:lnTo>
                  <a:pt x="2953745" y="88900"/>
                </a:lnTo>
                <a:lnTo>
                  <a:pt x="2906766" y="76200"/>
                </a:lnTo>
                <a:lnTo>
                  <a:pt x="3667106" y="76200"/>
                </a:lnTo>
                <a:lnTo>
                  <a:pt x="3719176" y="88900"/>
                </a:lnTo>
                <a:close/>
              </a:path>
              <a:path w="4279900" h="4191000">
                <a:moveTo>
                  <a:pt x="1416844" y="101600"/>
                </a:moveTo>
                <a:lnTo>
                  <a:pt x="1227969" y="101600"/>
                </a:lnTo>
                <a:lnTo>
                  <a:pt x="1180626" y="88900"/>
                </a:lnTo>
                <a:lnTo>
                  <a:pt x="1464075" y="88900"/>
                </a:lnTo>
                <a:lnTo>
                  <a:pt x="1416844" y="101600"/>
                </a:lnTo>
                <a:close/>
              </a:path>
              <a:path w="4279900" h="4191000">
                <a:moveTo>
                  <a:pt x="3878291" y="114300"/>
                </a:moveTo>
                <a:lnTo>
                  <a:pt x="3769015" y="114300"/>
                </a:lnTo>
                <a:lnTo>
                  <a:pt x="3716920" y="101600"/>
                </a:lnTo>
                <a:lnTo>
                  <a:pt x="3665376" y="101600"/>
                </a:lnTo>
                <a:lnTo>
                  <a:pt x="3614530" y="88900"/>
                </a:lnTo>
                <a:lnTo>
                  <a:pt x="3771834" y="88900"/>
                </a:lnTo>
                <a:lnTo>
                  <a:pt x="3878291" y="114300"/>
                </a:lnTo>
                <a:close/>
              </a:path>
              <a:path w="4279900" h="4191000">
                <a:moveTo>
                  <a:pt x="3984397" y="139700"/>
                </a:moveTo>
                <a:lnTo>
                  <a:pt x="3901314" y="139700"/>
                </a:lnTo>
                <a:lnTo>
                  <a:pt x="3874288" y="127000"/>
                </a:lnTo>
                <a:lnTo>
                  <a:pt x="3821519" y="114300"/>
                </a:lnTo>
                <a:lnTo>
                  <a:pt x="3904161" y="114300"/>
                </a:lnTo>
                <a:lnTo>
                  <a:pt x="3930593" y="127000"/>
                </a:lnTo>
                <a:lnTo>
                  <a:pt x="3957401" y="127000"/>
                </a:lnTo>
                <a:lnTo>
                  <a:pt x="3984397" y="139700"/>
                </a:lnTo>
                <a:close/>
              </a:path>
              <a:path w="4279900" h="4191000">
                <a:moveTo>
                  <a:pt x="3128439" y="4165600"/>
                </a:moveTo>
                <a:lnTo>
                  <a:pt x="3096298" y="4165600"/>
                </a:lnTo>
                <a:lnTo>
                  <a:pt x="3109780" y="4152900"/>
                </a:lnTo>
                <a:lnTo>
                  <a:pt x="3120634" y="4140200"/>
                </a:lnTo>
                <a:lnTo>
                  <a:pt x="3127547" y="4127500"/>
                </a:lnTo>
                <a:lnTo>
                  <a:pt x="3134335" y="4114800"/>
                </a:lnTo>
                <a:lnTo>
                  <a:pt x="3139810" y="4102100"/>
                </a:lnTo>
                <a:lnTo>
                  <a:pt x="3144158" y="4076700"/>
                </a:lnTo>
                <a:lnTo>
                  <a:pt x="3147567" y="4064000"/>
                </a:lnTo>
                <a:lnTo>
                  <a:pt x="3156261" y="4013200"/>
                </a:lnTo>
                <a:lnTo>
                  <a:pt x="3166401" y="3962400"/>
                </a:lnTo>
                <a:lnTo>
                  <a:pt x="3178097" y="3911600"/>
                </a:lnTo>
                <a:lnTo>
                  <a:pt x="3191463" y="3860800"/>
                </a:lnTo>
                <a:lnTo>
                  <a:pt x="3206607" y="3810000"/>
                </a:lnTo>
                <a:lnTo>
                  <a:pt x="3223643" y="3759200"/>
                </a:lnTo>
                <a:lnTo>
                  <a:pt x="3238626" y="3721100"/>
                </a:lnTo>
                <a:lnTo>
                  <a:pt x="3259428" y="3683000"/>
                </a:lnTo>
                <a:lnTo>
                  <a:pt x="3317736" y="3632200"/>
                </a:lnTo>
                <a:lnTo>
                  <a:pt x="3361260" y="3606800"/>
                </a:lnTo>
                <a:lnTo>
                  <a:pt x="3405675" y="3581400"/>
                </a:lnTo>
                <a:lnTo>
                  <a:pt x="3450868" y="3568700"/>
                </a:lnTo>
                <a:lnTo>
                  <a:pt x="3543144" y="3517900"/>
                </a:lnTo>
                <a:lnTo>
                  <a:pt x="3590006" y="3505200"/>
                </a:lnTo>
                <a:lnTo>
                  <a:pt x="3667447" y="3467100"/>
                </a:lnTo>
                <a:lnTo>
                  <a:pt x="3708146" y="3454400"/>
                </a:lnTo>
                <a:lnTo>
                  <a:pt x="3750631" y="3429000"/>
                </a:lnTo>
                <a:lnTo>
                  <a:pt x="3795253" y="3416300"/>
                </a:lnTo>
                <a:lnTo>
                  <a:pt x="3842361" y="3390900"/>
                </a:lnTo>
                <a:lnTo>
                  <a:pt x="3892305" y="3365500"/>
                </a:lnTo>
                <a:lnTo>
                  <a:pt x="3934973" y="3340100"/>
                </a:lnTo>
                <a:lnTo>
                  <a:pt x="3972385" y="3314700"/>
                </a:lnTo>
                <a:lnTo>
                  <a:pt x="4003791" y="3276600"/>
                </a:lnTo>
                <a:lnTo>
                  <a:pt x="4028440" y="3225800"/>
                </a:lnTo>
                <a:lnTo>
                  <a:pt x="4046575" y="3187700"/>
                </a:lnTo>
                <a:lnTo>
                  <a:pt x="4064429" y="3149600"/>
                </a:lnTo>
                <a:lnTo>
                  <a:pt x="4081233" y="3098800"/>
                </a:lnTo>
                <a:lnTo>
                  <a:pt x="4096216" y="3048000"/>
                </a:lnTo>
                <a:lnTo>
                  <a:pt x="4108607" y="3009900"/>
                </a:lnTo>
                <a:lnTo>
                  <a:pt x="4117637" y="2959100"/>
                </a:lnTo>
                <a:lnTo>
                  <a:pt x="4122534" y="2908300"/>
                </a:lnTo>
                <a:lnTo>
                  <a:pt x="4124536" y="2882900"/>
                </a:lnTo>
                <a:lnTo>
                  <a:pt x="4126068" y="2857500"/>
                </a:lnTo>
                <a:lnTo>
                  <a:pt x="4127789" y="2832100"/>
                </a:lnTo>
                <a:lnTo>
                  <a:pt x="4129885" y="2806700"/>
                </a:lnTo>
                <a:lnTo>
                  <a:pt x="4132543" y="2768600"/>
                </a:lnTo>
                <a:lnTo>
                  <a:pt x="4150561" y="2565400"/>
                </a:lnTo>
                <a:lnTo>
                  <a:pt x="4154631" y="2514600"/>
                </a:lnTo>
                <a:lnTo>
                  <a:pt x="4158800" y="2463800"/>
                </a:lnTo>
                <a:lnTo>
                  <a:pt x="4167236" y="2362200"/>
                </a:lnTo>
                <a:lnTo>
                  <a:pt x="4171405" y="2311400"/>
                </a:lnTo>
                <a:lnTo>
                  <a:pt x="4175475" y="2273300"/>
                </a:lnTo>
                <a:lnTo>
                  <a:pt x="4179397" y="2222500"/>
                </a:lnTo>
                <a:lnTo>
                  <a:pt x="4183120" y="2171700"/>
                </a:lnTo>
                <a:lnTo>
                  <a:pt x="4186597" y="2120900"/>
                </a:lnTo>
                <a:lnTo>
                  <a:pt x="4190491" y="2070100"/>
                </a:lnTo>
                <a:lnTo>
                  <a:pt x="4194925" y="2019300"/>
                </a:lnTo>
                <a:lnTo>
                  <a:pt x="4199840" y="1968500"/>
                </a:lnTo>
                <a:lnTo>
                  <a:pt x="4205175" y="1917700"/>
                </a:lnTo>
                <a:lnTo>
                  <a:pt x="4210871" y="1866900"/>
                </a:lnTo>
                <a:lnTo>
                  <a:pt x="4216867" y="1816100"/>
                </a:lnTo>
                <a:lnTo>
                  <a:pt x="4223103" y="1765300"/>
                </a:lnTo>
                <a:lnTo>
                  <a:pt x="4229520" y="1714500"/>
                </a:lnTo>
                <a:lnTo>
                  <a:pt x="4236056" y="1663700"/>
                </a:lnTo>
                <a:lnTo>
                  <a:pt x="4242653" y="1612900"/>
                </a:lnTo>
                <a:lnTo>
                  <a:pt x="4250661" y="1562100"/>
                </a:lnTo>
                <a:lnTo>
                  <a:pt x="4256577" y="1511300"/>
                </a:lnTo>
                <a:lnTo>
                  <a:pt x="4260827" y="1460500"/>
                </a:lnTo>
                <a:lnTo>
                  <a:pt x="4263435" y="1409700"/>
                </a:lnTo>
                <a:lnTo>
                  <a:pt x="4264424" y="1358900"/>
                </a:lnTo>
                <a:lnTo>
                  <a:pt x="4263818" y="1320800"/>
                </a:lnTo>
                <a:lnTo>
                  <a:pt x="4261640" y="1270000"/>
                </a:lnTo>
                <a:lnTo>
                  <a:pt x="4257914" y="1219200"/>
                </a:lnTo>
                <a:lnTo>
                  <a:pt x="4252663" y="1168400"/>
                </a:lnTo>
                <a:lnTo>
                  <a:pt x="4247376" y="1130300"/>
                </a:lnTo>
                <a:lnTo>
                  <a:pt x="4243403" y="1079500"/>
                </a:lnTo>
                <a:lnTo>
                  <a:pt x="4240557" y="1041400"/>
                </a:lnTo>
                <a:lnTo>
                  <a:pt x="4238649" y="1003300"/>
                </a:lnTo>
                <a:lnTo>
                  <a:pt x="4238586" y="952500"/>
                </a:lnTo>
                <a:lnTo>
                  <a:pt x="4235145" y="901700"/>
                </a:lnTo>
                <a:lnTo>
                  <a:pt x="4227951" y="863600"/>
                </a:lnTo>
                <a:lnTo>
                  <a:pt x="4216627" y="812800"/>
                </a:lnTo>
                <a:lnTo>
                  <a:pt x="4203261" y="762000"/>
                </a:lnTo>
                <a:lnTo>
                  <a:pt x="4192311" y="711200"/>
                </a:lnTo>
                <a:lnTo>
                  <a:pt x="4183743" y="673100"/>
                </a:lnTo>
                <a:lnTo>
                  <a:pt x="4177521" y="622300"/>
                </a:lnTo>
                <a:lnTo>
                  <a:pt x="4173610" y="571500"/>
                </a:lnTo>
                <a:lnTo>
                  <a:pt x="4171976" y="520700"/>
                </a:lnTo>
                <a:lnTo>
                  <a:pt x="4172583" y="469900"/>
                </a:lnTo>
                <a:lnTo>
                  <a:pt x="4171878" y="431800"/>
                </a:lnTo>
                <a:lnTo>
                  <a:pt x="4167426" y="381000"/>
                </a:lnTo>
                <a:lnTo>
                  <a:pt x="4159322" y="342900"/>
                </a:lnTo>
                <a:lnTo>
                  <a:pt x="4147662" y="292100"/>
                </a:lnTo>
                <a:lnTo>
                  <a:pt x="4132543" y="254000"/>
                </a:lnTo>
                <a:lnTo>
                  <a:pt x="4116747" y="215900"/>
                </a:lnTo>
                <a:lnTo>
                  <a:pt x="4059627" y="165100"/>
                </a:lnTo>
                <a:lnTo>
                  <a:pt x="4022434" y="152400"/>
                </a:lnTo>
                <a:lnTo>
                  <a:pt x="3982395" y="152400"/>
                </a:lnTo>
                <a:lnTo>
                  <a:pt x="3928341" y="139700"/>
                </a:lnTo>
                <a:lnTo>
                  <a:pt x="4024436" y="139700"/>
                </a:lnTo>
                <a:lnTo>
                  <a:pt x="4066071" y="152400"/>
                </a:lnTo>
                <a:lnTo>
                  <a:pt x="4102263" y="177800"/>
                </a:lnTo>
                <a:lnTo>
                  <a:pt x="4130573" y="203200"/>
                </a:lnTo>
                <a:lnTo>
                  <a:pt x="4148559" y="241300"/>
                </a:lnTo>
                <a:lnTo>
                  <a:pt x="4163887" y="292100"/>
                </a:lnTo>
                <a:lnTo>
                  <a:pt x="4176043" y="330200"/>
                </a:lnTo>
                <a:lnTo>
                  <a:pt x="4184739" y="381000"/>
                </a:lnTo>
                <a:lnTo>
                  <a:pt x="4189688" y="431800"/>
                </a:lnTo>
                <a:lnTo>
                  <a:pt x="4190601" y="469900"/>
                </a:lnTo>
                <a:lnTo>
                  <a:pt x="4189988" y="520700"/>
                </a:lnTo>
                <a:lnTo>
                  <a:pt x="4191582" y="571500"/>
                </a:lnTo>
                <a:lnTo>
                  <a:pt x="4195381" y="622300"/>
                </a:lnTo>
                <a:lnTo>
                  <a:pt x="4201387" y="660400"/>
                </a:lnTo>
                <a:lnTo>
                  <a:pt x="4209599" y="711200"/>
                </a:lnTo>
                <a:lnTo>
                  <a:pt x="4220018" y="762000"/>
                </a:lnTo>
                <a:lnTo>
                  <a:pt x="4232643" y="800100"/>
                </a:lnTo>
                <a:lnTo>
                  <a:pt x="4243122" y="850900"/>
                </a:lnTo>
                <a:lnTo>
                  <a:pt x="4250410" y="901700"/>
                </a:lnTo>
                <a:lnTo>
                  <a:pt x="4254320" y="952500"/>
                </a:lnTo>
                <a:lnTo>
                  <a:pt x="4254665" y="1003300"/>
                </a:lnTo>
                <a:lnTo>
                  <a:pt x="4256573" y="1041400"/>
                </a:lnTo>
                <a:lnTo>
                  <a:pt x="4259419" y="1079500"/>
                </a:lnTo>
                <a:lnTo>
                  <a:pt x="4268678" y="1168400"/>
                </a:lnTo>
                <a:lnTo>
                  <a:pt x="4273848" y="1219200"/>
                </a:lnTo>
                <a:lnTo>
                  <a:pt x="4277375" y="1270000"/>
                </a:lnTo>
                <a:lnTo>
                  <a:pt x="4279306" y="1308100"/>
                </a:lnTo>
                <a:lnTo>
                  <a:pt x="4279689" y="1358900"/>
                </a:lnTo>
                <a:lnTo>
                  <a:pt x="4278571" y="1409700"/>
                </a:lnTo>
                <a:lnTo>
                  <a:pt x="4275998" y="1460500"/>
                </a:lnTo>
                <a:lnTo>
                  <a:pt x="4272018" y="1511300"/>
                </a:lnTo>
                <a:lnTo>
                  <a:pt x="4266676" y="1562100"/>
                </a:lnTo>
                <a:lnTo>
                  <a:pt x="4258669" y="1612900"/>
                </a:lnTo>
                <a:lnTo>
                  <a:pt x="4252072" y="1663700"/>
                </a:lnTo>
                <a:lnTo>
                  <a:pt x="4245535" y="1714500"/>
                </a:lnTo>
                <a:lnTo>
                  <a:pt x="4239119" y="1765300"/>
                </a:lnTo>
                <a:lnTo>
                  <a:pt x="4232883" y="1816100"/>
                </a:lnTo>
                <a:lnTo>
                  <a:pt x="4226887" y="1866900"/>
                </a:lnTo>
                <a:lnTo>
                  <a:pt x="4221191" y="1917700"/>
                </a:lnTo>
                <a:lnTo>
                  <a:pt x="4215856" y="1968500"/>
                </a:lnTo>
                <a:lnTo>
                  <a:pt x="4210941" y="2019300"/>
                </a:lnTo>
                <a:lnTo>
                  <a:pt x="4206507" y="2070100"/>
                </a:lnTo>
                <a:lnTo>
                  <a:pt x="4202613" y="2120900"/>
                </a:lnTo>
                <a:lnTo>
                  <a:pt x="4199136" y="2171700"/>
                </a:lnTo>
                <a:lnTo>
                  <a:pt x="4195412" y="2222500"/>
                </a:lnTo>
                <a:lnTo>
                  <a:pt x="4191491" y="2273300"/>
                </a:lnTo>
                <a:lnTo>
                  <a:pt x="4187421" y="2311400"/>
                </a:lnTo>
                <a:lnTo>
                  <a:pt x="4183252" y="2362200"/>
                </a:lnTo>
                <a:lnTo>
                  <a:pt x="4174816" y="2463800"/>
                </a:lnTo>
                <a:lnTo>
                  <a:pt x="4170647" y="2514600"/>
                </a:lnTo>
                <a:lnTo>
                  <a:pt x="4166577" y="2565400"/>
                </a:lnTo>
                <a:lnTo>
                  <a:pt x="4148559" y="2768600"/>
                </a:lnTo>
                <a:lnTo>
                  <a:pt x="4145900" y="2806700"/>
                </a:lnTo>
                <a:lnTo>
                  <a:pt x="4143805" y="2832100"/>
                </a:lnTo>
                <a:lnTo>
                  <a:pt x="4142084" y="2857500"/>
                </a:lnTo>
                <a:lnTo>
                  <a:pt x="4138549" y="2908300"/>
                </a:lnTo>
                <a:lnTo>
                  <a:pt x="4133016" y="2959100"/>
                </a:lnTo>
                <a:lnTo>
                  <a:pt x="4123701" y="3009900"/>
                </a:lnTo>
                <a:lnTo>
                  <a:pt x="4111234" y="3060700"/>
                </a:lnTo>
                <a:lnTo>
                  <a:pt x="4096245" y="3098800"/>
                </a:lnTo>
                <a:lnTo>
                  <a:pt x="4079365" y="3149600"/>
                </a:lnTo>
                <a:lnTo>
                  <a:pt x="4061225" y="3187700"/>
                </a:lnTo>
                <a:lnTo>
                  <a:pt x="4042454" y="3238500"/>
                </a:lnTo>
                <a:lnTo>
                  <a:pt x="4017085" y="3276600"/>
                </a:lnTo>
                <a:lnTo>
                  <a:pt x="3983646" y="3327400"/>
                </a:lnTo>
                <a:lnTo>
                  <a:pt x="3943074" y="3352800"/>
                </a:lnTo>
                <a:lnTo>
                  <a:pt x="3896309" y="3390900"/>
                </a:lnTo>
                <a:lnTo>
                  <a:pt x="3846365" y="3403600"/>
                </a:lnTo>
                <a:lnTo>
                  <a:pt x="3799257" y="3429000"/>
                </a:lnTo>
                <a:lnTo>
                  <a:pt x="3754635" y="3454400"/>
                </a:lnTo>
                <a:lnTo>
                  <a:pt x="3712150" y="3467100"/>
                </a:lnTo>
                <a:lnTo>
                  <a:pt x="3671451" y="3492500"/>
                </a:lnTo>
                <a:lnTo>
                  <a:pt x="3594010" y="3517900"/>
                </a:lnTo>
                <a:lnTo>
                  <a:pt x="3547306" y="3543300"/>
                </a:lnTo>
                <a:lnTo>
                  <a:pt x="3501325" y="3556000"/>
                </a:lnTo>
                <a:lnTo>
                  <a:pt x="3456123" y="3581400"/>
                </a:lnTo>
                <a:lnTo>
                  <a:pt x="3411755" y="3606800"/>
                </a:lnTo>
                <a:lnTo>
                  <a:pt x="3368277" y="3632200"/>
                </a:lnTo>
                <a:lnTo>
                  <a:pt x="3325744" y="3657600"/>
                </a:lnTo>
                <a:lnTo>
                  <a:pt x="3297685" y="3670300"/>
                </a:lnTo>
                <a:lnTo>
                  <a:pt x="3273942" y="3695700"/>
                </a:lnTo>
                <a:lnTo>
                  <a:pt x="3255080" y="3733800"/>
                </a:lnTo>
                <a:lnTo>
                  <a:pt x="3241660" y="3759200"/>
                </a:lnTo>
                <a:lnTo>
                  <a:pt x="3225329" y="3810000"/>
                </a:lnTo>
                <a:lnTo>
                  <a:pt x="3210444" y="3860800"/>
                </a:lnTo>
                <a:lnTo>
                  <a:pt x="3197116" y="3911600"/>
                </a:lnTo>
                <a:lnTo>
                  <a:pt x="3185457" y="3962400"/>
                </a:lnTo>
                <a:lnTo>
                  <a:pt x="3175576" y="4013200"/>
                </a:lnTo>
                <a:lnTo>
                  <a:pt x="3167587" y="4064000"/>
                </a:lnTo>
                <a:lnTo>
                  <a:pt x="3163865" y="4089400"/>
                </a:lnTo>
                <a:lnTo>
                  <a:pt x="3158828" y="4102100"/>
                </a:lnTo>
                <a:lnTo>
                  <a:pt x="3152666" y="4114800"/>
                </a:lnTo>
                <a:lnTo>
                  <a:pt x="3145565" y="4140200"/>
                </a:lnTo>
                <a:lnTo>
                  <a:pt x="3135587" y="4152900"/>
                </a:lnTo>
                <a:lnTo>
                  <a:pt x="3128439" y="4165600"/>
                </a:lnTo>
                <a:close/>
              </a:path>
              <a:path w="4279900" h="4191000">
                <a:moveTo>
                  <a:pt x="842210" y="3657600"/>
                </a:moveTo>
                <a:lnTo>
                  <a:pt x="683124" y="3657600"/>
                </a:lnTo>
                <a:lnTo>
                  <a:pt x="631073" y="3644900"/>
                </a:lnTo>
                <a:lnTo>
                  <a:pt x="520179" y="3619500"/>
                </a:lnTo>
                <a:lnTo>
                  <a:pt x="637079" y="3619500"/>
                </a:lnTo>
                <a:lnTo>
                  <a:pt x="739805" y="3644900"/>
                </a:lnTo>
                <a:lnTo>
                  <a:pt x="790863" y="3644900"/>
                </a:lnTo>
                <a:lnTo>
                  <a:pt x="842210" y="3657600"/>
                </a:lnTo>
                <a:close/>
              </a:path>
              <a:path w="4279900" h="4191000">
                <a:moveTo>
                  <a:pt x="2871856" y="3657600"/>
                </a:moveTo>
                <a:lnTo>
                  <a:pt x="2446345" y="3657600"/>
                </a:lnTo>
                <a:lnTo>
                  <a:pt x="2494639" y="3644900"/>
                </a:lnTo>
                <a:lnTo>
                  <a:pt x="2847270" y="3644900"/>
                </a:lnTo>
                <a:lnTo>
                  <a:pt x="2871856" y="3657600"/>
                </a:lnTo>
                <a:close/>
              </a:path>
              <a:path w="4279900" h="4191000">
                <a:moveTo>
                  <a:pt x="1188734" y="3683000"/>
                </a:moveTo>
                <a:lnTo>
                  <a:pt x="838078" y="3683000"/>
                </a:lnTo>
                <a:lnTo>
                  <a:pt x="734776" y="3657600"/>
                </a:lnTo>
                <a:lnTo>
                  <a:pt x="893749" y="3657600"/>
                </a:lnTo>
                <a:lnTo>
                  <a:pt x="945384" y="3670300"/>
                </a:lnTo>
                <a:lnTo>
                  <a:pt x="1139299" y="3670300"/>
                </a:lnTo>
                <a:lnTo>
                  <a:pt x="1188734" y="3683000"/>
                </a:lnTo>
                <a:close/>
              </a:path>
              <a:path w="4279900" h="4191000">
                <a:moveTo>
                  <a:pt x="3121291" y="4178300"/>
                </a:moveTo>
                <a:lnTo>
                  <a:pt x="3044965" y="4178300"/>
                </a:lnTo>
                <a:lnTo>
                  <a:pt x="3031953" y="4165600"/>
                </a:lnTo>
                <a:lnTo>
                  <a:pt x="3023444" y="4140200"/>
                </a:lnTo>
                <a:lnTo>
                  <a:pt x="3014811" y="4114800"/>
                </a:lnTo>
                <a:lnTo>
                  <a:pt x="3006928" y="4089400"/>
                </a:lnTo>
                <a:lnTo>
                  <a:pt x="2999796" y="4076700"/>
                </a:lnTo>
                <a:lnTo>
                  <a:pt x="2993414" y="4051300"/>
                </a:lnTo>
                <a:lnTo>
                  <a:pt x="2987721" y="4025900"/>
                </a:lnTo>
                <a:lnTo>
                  <a:pt x="2977086" y="3975100"/>
                </a:lnTo>
                <a:lnTo>
                  <a:pt x="2971393" y="3949700"/>
                </a:lnTo>
                <a:lnTo>
                  <a:pt x="2965043" y="3911600"/>
                </a:lnTo>
                <a:lnTo>
                  <a:pt x="2958129" y="3886200"/>
                </a:lnTo>
                <a:lnTo>
                  <a:pt x="2950841" y="3848100"/>
                </a:lnTo>
                <a:lnTo>
                  <a:pt x="2943365" y="3810000"/>
                </a:lnTo>
                <a:lnTo>
                  <a:pt x="2926598" y="3759200"/>
                </a:lnTo>
                <a:lnTo>
                  <a:pt x="2905327" y="3708400"/>
                </a:lnTo>
                <a:lnTo>
                  <a:pt x="2903325" y="3708400"/>
                </a:lnTo>
                <a:lnTo>
                  <a:pt x="2893378" y="3695700"/>
                </a:lnTo>
                <a:lnTo>
                  <a:pt x="2879301" y="3683000"/>
                </a:lnTo>
                <a:lnTo>
                  <a:pt x="2862222" y="3670300"/>
                </a:lnTo>
                <a:lnTo>
                  <a:pt x="2105775" y="3670300"/>
                </a:lnTo>
                <a:lnTo>
                  <a:pt x="2156386" y="3657600"/>
                </a:lnTo>
                <a:lnTo>
                  <a:pt x="2893816" y="3657600"/>
                </a:lnTo>
                <a:lnTo>
                  <a:pt x="2912021" y="3683000"/>
                </a:lnTo>
                <a:lnTo>
                  <a:pt x="2925347" y="3695700"/>
                </a:lnTo>
                <a:lnTo>
                  <a:pt x="2936952" y="3721100"/>
                </a:lnTo>
                <a:lnTo>
                  <a:pt x="2947619" y="3759200"/>
                </a:lnTo>
                <a:lnTo>
                  <a:pt x="2957160" y="3784600"/>
                </a:lnTo>
                <a:lnTo>
                  <a:pt x="2965387" y="3810000"/>
                </a:lnTo>
                <a:lnTo>
                  <a:pt x="2972863" y="3835400"/>
                </a:lnTo>
                <a:lnTo>
                  <a:pt x="2980151" y="3873500"/>
                </a:lnTo>
                <a:lnTo>
                  <a:pt x="2987064" y="3911600"/>
                </a:lnTo>
                <a:lnTo>
                  <a:pt x="2993414" y="3937000"/>
                </a:lnTo>
                <a:lnTo>
                  <a:pt x="2998232" y="3962400"/>
                </a:lnTo>
                <a:lnTo>
                  <a:pt x="3008617" y="4013200"/>
                </a:lnTo>
                <a:lnTo>
                  <a:pt x="3013434" y="4038600"/>
                </a:lnTo>
                <a:lnTo>
                  <a:pt x="3019503" y="4064000"/>
                </a:lnTo>
                <a:lnTo>
                  <a:pt x="3025947" y="4089400"/>
                </a:lnTo>
                <a:lnTo>
                  <a:pt x="3033141" y="4114800"/>
                </a:lnTo>
                <a:lnTo>
                  <a:pt x="3041462" y="4127500"/>
                </a:lnTo>
                <a:lnTo>
                  <a:pt x="3046592" y="4140200"/>
                </a:lnTo>
                <a:lnTo>
                  <a:pt x="3055476" y="4152900"/>
                </a:lnTo>
                <a:lnTo>
                  <a:pt x="3067363" y="4165600"/>
                </a:lnTo>
                <a:lnTo>
                  <a:pt x="3128439" y="4165600"/>
                </a:lnTo>
                <a:lnTo>
                  <a:pt x="3121291" y="4178300"/>
                </a:lnTo>
                <a:close/>
              </a:path>
              <a:path w="4279900" h="4191000">
                <a:moveTo>
                  <a:pt x="2299883" y="3683000"/>
                </a:moveTo>
                <a:lnTo>
                  <a:pt x="1746053" y="3683000"/>
                </a:lnTo>
                <a:lnTo>
                  <a:pt x="1797637" y="3670300"/>
                </a:lnTo>
                <a:lnTo>
                  <a:pt x="2347896" y="3670300"/>
                </a:lnTo>
                <a:lnTo>
                  <a:pt x="2299883" y="3683000"/>
                </a:lnTo>
                <a:close/>
              </a:path>
              <a:path w="4279900" h="4191000">
                <a:moveTo>
                  <a:pt x="1949478" y="3695700"/>
                </a:moveTo>
                <a:lnTo>
                  <a:pt x="1037503" y="3695700"/>
                </a:lnTo>
                <a:lnTo>
                  <a:pt x="989209" y="3683000"/>
                </a:lnTo>
                <a:lnTo>
                  <a:pt x="2000801" y="3683000"/>
                </a:lnTo>
                <a:lnTo>
                  <a:pt x="1949478" y="3695700"/>
                </a:lnTo>
                <a:close/>
              </a:path>
              <a:path w="4279900" h="4191000">
                <a:moveTo>
                  <a:pt x="1487646" y="3708400"/>
                </a:moveTo>
                <a:lnTo>
                  <a:pt x="1436646" y="3708400"/>
                </a:lnTo>
                <a:lnTo>
                  <a:pt x="1385815" y="3695700"/>
                </a:lnTo>
                <a:lnTo>
                  <a:pt x="1538783" y="3695700"/>
                </a:lnTo>
                <a:lnTo>
                  <a:pt x="1487646" y="3708400"/>
                </a:lnTo>
                <a:close/>
              </a:path>
              <a:path w="4279900" h="4191000">
                <a:moveTo>
                  <a:pt x="3083504" y="4191000"/>
                </a:moveTo>
                <a:lnTo>
                  <a:pt x="3081502" y="4191000"/>
                </a:lnTo>
                <a:lnTo>
                  <a:pt x="3061732" y="4178300"/>
                </a:lnTo>
                <a:lnTo>
                  <a:pt x="3103617" y="4178300"/>
                </a:lnTo>
                <a:lnTo>
                  <a:pt x="3083504" y="4191000"/>
                </a:lnTo>
                <a:close/>
              </a:path>
            </a:pathLst>
          </a:custGeom>
          <a:solidFill>
            <a:srgbClr val="0082CA"/>
          </a:solidFill>
        </p:spPr>
        <p:txBody>
          <a:bodyPr wrap="square" lIns="0" tIns="0" rIns="0" bIns="0" rtlCol="0"/>
          <a:lstStyle/>
          <a:p/>
        </p:txBody>
      </p:sp>
      <p:grpSp>
        <p:nvGrpSpPr>
          <p:cNvPr id="18" name="object 18"/>
          <p:cNvGrpSpPr/>
          <p:nvPr/>
        </p:nvGrpSpPr>
        <p:grpSpPr>
          <a:xfrm>
            <a:off x="12580201" y="5834983"/>
            <a:ext cx="4279900" cy="4191000"/>
            <a:chOff x="12580201" y="5834983"/>
            <a:chExt cx="4279900" cy="4191000"/>
          </a:xfrm>
        </p:grpSpPr>
        <p:sp>
          <p:nvSpPr>
            <p:cNvPr id="19" name="object 19"/>
            <p:cNvSpPr/>
            <p:nvPr/>
          </p:nvSpPr>
          <p:spPr>
            <a:xfrm>
              <a:off x="12590660" y="5844993"/>
              <a:ext cx="4263390" cy="4174490"/>
            </a:xfrm>
            <a:custGeom>
              <a:avLst/>
              <a:gdLst/>
              <a:ahLst/>
              <a:cxnLst/>
              <a:rect l="l" t="t" r="r" b="b"/>
              <a:pathLst>
                <a:path w="4263390" h="4174490">
                  <a:moveTo>
                    <a:pt x="3075047" y="4173894"/>
                  </a:moveTo>
                  <a:lnTo>
                    <a:pt x="3031973" y="4149119"/>
                  </a:lnTo>
                  <a:lnTo>
                    <a:pt x="3016396" y="4111301"/>
                  </a:lnTo>
                  <a:lnTo>
                    <a:pt x="3002194" y="4065444"/>
                  </a:lnTo>
                  <a:lnTo>
                    <a:pt x="2986784" y="3994727"/>
                  </a:lnTo>
                  <a:lnTo>
                    <a:pt x="2959108" y="3853614"/>
                  </a:lnTo>
                  <a:lnTo>
                    <a:pt x="2948922" y="3807537"/>
                  </a:lnTo>
                  <a:lnTo>
                    <a:pt x="2931155" y="3753485"/>
                  </a:lnTo>
                  <a:lnTo>
                    <a:pt x="2908883" y="3699432"/>
                  </a:lnTo>
                  <a:lnTo>
                    <a:pt x="2881606" y="3666150"/>
                  </a:lnTo>
                  <a:lnTo>
                    <a:pt x="2840815" y="3655389"/>
                  </a:lnTo>
                  <a:lnTo>
                    <a:pt x="2688168" y="3650056"/>
                  </a:lnTo>
                  <a:lnTo>
                    <a:pt x="2637221" y="3649047"/>
                  </a:lnTo>
                  <a:lnTo>
                    <a:pt x="2586563" y="3649383"/>
                  </a:lnTo>
                  <a:lnTo>
                    <a:pt x="1787948" y="3679557"/>
                  </a:lnTo>
                  <a:lnTo>
                    <a:pt x="1587573" y="3685418"/>
                  </a:lnTo>
                  <a:lnTo>
                    <a:pt x="1487782" y="3686450"/>
                  </a:lnTo>
                  <a:lnTo>
                    <a:pt x="1387991" y="3685994"/>
                  </a:lnTo>
                  <a:lnTo>
                    <a:pt x="1288199" y="3684270"/>
                  </a:lnTo>
                  <a:lnTo>
                    <a:pt x="1188408" y="3681496"/>
                  </a:lnTo>
                  <a:lnTo>
                    <a:pt x="1038721" y="3675846"/>
                  </a:lnTo>
                  <a:lnTo>
                    <a:pt x="938930" y="3671405"/>
                  </a:lnTo>
                  <a:lnTo>
                    <a:pt x="887036" y="3666900"/>
                  </a:lnTo>
                  <a:lnTo>
                    <a:pt x="835420" y="3661395"/>
                  </a:lnTo>
                  <a:lnTo>
                    <a:pt x="784027" y="3654889"/>
                  </a:lnTo>
                  <a:lnTo>
                    <a:pt x="732800" y="3647381"/>
                  </a:lnTo>
                  <a:lnTo>
                    <a:pt x="681684" y="3638873"/>
                  </a:lnTo>
                  <a:lnTo>
                    <a:pt x="630625" y="3629364"/>
                  </a:lnTo>
                  <a:lnTo>
                    <a:pt x="577788" y="3620475"/>
                  </a:lnTo>
                  <a:lnTo>
                    <a:pt x="525048" y="3610626"/>
                  </a:lnTo>
                  <a:lnTo>
                    <a:pt x="472500" y="3599815"/>
                  </a:lnTo>
                  <a:lnTo>
                    <a:pt x="420240" y="3588044"/>
                  </a:lnTo>
                  <a:lnTo>
                    <a:pt x="368365" y="3575311"/>
                  </a:lnTo>
                  <a:lnTo>
                    <a:pt x="317674" y="3558975"/>
                  </a:lnTo>
                  <a:lnTo>
                    <a:pt x="268906" y="3538796"/>
                  </a:lnTo>
                  <a:lnTo>
                    <a:pt x="222060" y="3514772"/>
                  </a:lnTo>
                  <a:lnTo>
                    <a:pt x="177135" y="3486905"/>
                  </a:lnTo>
                  <a:lnTo>
                    <a:pt x="134133" y="3455194"/>
                  </a:lnTo>
                  <a:lnTo>
                    <a:pt x="94844" y="3420942"/>
                  </a:lnTo>
                  <a:lnTo>
                    <a:pt x="64564" y="3379371"/>
                  </a:lnTo>
                  <a:lnTo>
                    <a:pt x="44043" y="3332168"/>
                  </a:lnTo>
                  <a:lnTo>
                    <a:pt x="34033" y="3281025"/>
                  </a:lnTo>
                  <a:lnTo>
                    <a:pt x="19839" y="3086620"/>
                  </a:lnTo>
                  <a:lnTo>
                    <a:pt x="16728" y="3038106"/>
                  </a:lnTo>
                  <a:lnTo>
                    <a:pt x="14072" y="2989488"/>
                  </a:lnTo>
                  <a:lnTo>
                    <a:pt x="12012" y="2940694"/>
                  </a:lnTo>
                  <a:lnTo>
                    <a:pt x="10751" y="2888468"/>
                  </a:lnTo>
                  <a:lnTo>
                    <a:pt x="10261" y="2836417"/>
                  </a:lnTo>
                  <a:lnTo>
                    <a:pt x="10751" y="2732561"/>
                  </a:lnTo>
                  <a:lnTo>
                    <a:pt x="11801" y="2628565"/>
                  </a:lnTo>
                  <a:lnTo>
                    <a:pt x="12012" y="2576339"/>
                  </a:lnTo>
                  <a:lnTo>
                    <a:pt x="0" y="2578341"/>
                  </a:lnTo>
                  <a:lnTo>
                    <a:pt x="0" y="2193967"/>
                  </a:lnTo>
                  <a:lnTo>
                    <a:pt x="1223" y="2145260"/>
                  </a:lnTo>
                  <a:lnTo>
                    <a:pt x="3409" y="2096716"/>
                  </a:lnTo>
                  <a:lnTo>
                    <a:pt x="6580" y="2048314"/>
                  </a:lnTo>
                  <a:lnTo>
                    <a:pt x="10760" y="2000029"/>
                  </a:lnTo>
                  <a:lnTo>
                    <a:pt x="15972" y="1951837"/>
                  </a:lnTo>
                  <a:lnTo>
                    <a:pt x="22240" y="1903716"/>
                  </a:lnTo>
                  <a:lnTo>
                    <a:pt x="29587" y="1855642"/>
                  </a:lnTo>
                  <a:lnTo>
                    <a:pt x="38037" y="1807591"/>
                  </a:lnTo>
                  <a:lnTo>
                    <a:pt x="45433" y="1758964"/>
                  </a:lnTo>
                  <a:lnTo>
                    <a:pt x="51662" y="1710191"/>
                  </a:lnTo>
                  <a:lnTo>
                    <a:pt x="56806" y="1661293"/>
                  </a:lnTo>
                  <a:lnTo>
                    <a:pt x="60949" y="1612290"/>
                  </a:lnTo>
                  <a:lnTo>
                    <a:pt x="64174" y="1563204"/>
                  </a:lnTo>
                  <a:lnTo>
                    <a:pt x="66565" y="1514056"/>
                  </a:lnTo>
                  <a:lnTo>
                    <a:pt x="68206" y="1464866"/>
                  </a:lnTo>
                  <a:lnTo>
                    <a:pt x="69179" y="1415655"/>
                  </a:lnTo>
                  <a:lnTo>
                    <a:pt x="69568" y="1366443"/>
                  </a:lnTo>
                  <a:lnTo>
                    <a:pt x="69457" y="1317253"/>
                  </a:lnTo>
                  <a:lnTo>
                    <a:pt x="68067" y="1219019"/>
                  </a:lnTo>
                  <a:lnTo>
                    <a:pt x="67955" y="1164758"/>
                  </a:lnTo>
                  <a:lnTo>
                    <a:pt x="69572" y="1110209"/>
                  </a:lnTo>
                  <a:lnTo>
                    <a:pt x="80892" y="889042"/>
                  </a:lnTo>
                  <a:lnTo>
                    <a:pt x="82081" y="870680"/>
                  </a:lnTo>
                  <a:lnTo>
                    <a:pt x="96095" y="564382"/>
                  </a:lnTo>
                  <a:lnTo>
                    <a:pt x="96939" y="535823"/>
                  </a:lnTo>
                  <a:lnTo>
                    <a:pt x="96095" y="448269"/>
                  </a:lnTo>
                  <a:lnTo>
                    <a:pt x="98069" y="396320"/>
                  </a:lnTo>
                  <a:lnTo>
                    <a:pt x="105882" y="344983"/>
                  </a:lnTo>
                  <a:lnTo>
                    <a:pt x="119368" y="294870"/>
                  </a:lnTo>
                  <a:lnTo>
                    <a:pt x="138359" y="246591"/>
                  </a:lnTo>
                  <a:lnTo>
                    <a:pt x="162689" y="200760"/>
                  </a:lnTo>
                  <a:lnTo>
                    <a:pt x="192190" y="157987"/>
                  </a:lnTo>
                  <a:lnTo>
                    <a:pt x="225848" y="119993"/>
                  </a:lnTo>
                  <a:lnTo>
                    <a:pt x="262134" y="88263"/>
                  </a:lnTo>
                  <a:lnTo>
                    <a:pt x="300860" y="62304"/>
                  </a:lnTo>
                  <a:lnTo>
                    <a:pt x="341838" y="41623"/>
                  </a:lnTo>
                  <a:lnTo>
                    <a:pt x="384881" y="25729"/>
                  </a:lnTo>
                  <a:lnTo>
                    <a:pt x="429801" y="14128"/>
                  </a:lnTo>
                  <a:lnTo>
                    <a:pt x="476409" y="6327"/>
                  </a:lnTo>
                  <a:lnTo>
                    <a:pt x="524519" y="1835"/>
                  </a:lnTo>
                  <a:lnTo>
                    <a:pt x="576562" y="0"/>
                  </a:lnTo>
                  <a:lnTo>
                    <a:pt x="628548" y="500"/>
                  </a:lnTo>
                  <a:lnTo>
                    <a:pt x="680424" y="3336"/>
                  </a:lnTo>
                  <a:lnTo>
                    <a:pt x="732133" y="8508"/>
                  </a:lnTo>
                  <a:lnTo>
                    <a:pt x="783619" y="16015"/>
                  </a:lnTo>
                  <a:lnTo>
                    <a:pt x="834827" y="25858"/>
                  </a:lnTo>
                  <a:lnTo>
                    <a:pt x="882875" y="35682"/>
                  </a:lnTo>
                  <a:lnTo>
                    <a:pt x="930922" y="45062"/>
                  </a:lnTo>
                  <a:lnTo>
                    <a:pt x="978970" y="53885"/>
                  </a:lnTo>
                  <a:lnTo>
                    <a:pt x="1027017" y="62041"/>
                  </a:lnTo>
                  <a:lnTo>
                    <a:pt x="1075065" y="69419"/>
                  </a:lnTo>
                  <a:lnTo>
                    <a:pt x="1123113" y="75907"/>
                  </a:lnTo>
                  <a:lnTo>
                    <a:pt x="1169959" y="80984"/>
                  </a:lnTo>
                  <a:lnTo>
                    <a:pt x="1216806" y="84331"/>
                  </a:lnTo>
                  <a:lnTo>
                    <a:pt x="1263652" y="86141"/>
                  </a:lnTo>
                  <a:lnTo>
                    <a:pt x="1310498" y="86605"/>
                  </a:lnTo>
                  <a:lnTo>
                    <a:pt x="1357345" y="85916"/>
                  </a:lnTo>
                  <a:lnTo>
                    <a:pt x="1460663" y="81512"/>
                  </a:lnTo>
                  <a:lnTo>
                    <a:pt x="1667684" y="70782"/>
                  </a:lnTo>
                  <a:lnTo>
                    <a:pt x="1771579" y="66377"/>
                  </a:lnTo>
                  <a:lnTo>
                    <a:pt x="1823665" y="64836"/>
                  </a:lnTo>
                  <a:lnTo>
                    <a:pt x="2187550" y="57932"/>
                  </a:lnTo>
                  <a:lnTo>
                    <a:pt x="2291538" y="56798"/>
                  </a:lnTo>
                  <a:lnTo>
                    <a:pt x="2395605" y="56516"/>
                  </a:lnTo>
                  <a:lnTo>
                    <a:pt x="2499769" y="57338"/>
                  </a:lnTo>
                  <a:lnTo>
                    <a:pt x="2604051" y="59519"/>
                  </a:lnTo>
                  <a:lnTo>
                    <a:pt x="2656241" y="61200"/>
                  </a:lnTo>
                  <a:lnTo>
                    <a:pt x="2708469" y="63315"/>
                  </a:lnTo>
                  <a:lnTo>
                    <a:pt x="2810826" y="68235"/>
                  </a:lnTo>
                  <a:lnTo>
                    <a:pt x="2911229" y="71965"/>
                  </a:lnTo>
                  <a:lnTo>
                    <a:pt x="3011882" y="74528"/>
                  </a:lnTo>
                  <a:lnTo>
                    <a:pt x="3112729" y="76034"/>
                  </a:lnTo>
                  <a:lnTo>
                    <a:pt x="3213716" y="76595"/>
                  </a:lnTo>
                  <a:lnTo>
                    <a:pt x="3415781" y="75572"/>
                  </a:lnTo>
                  <a:lnTo>
                    <a:pt x="3466203" y="75875"/>
                  </a:lnTo>
                  <a:lnTo>
                    <a:pt x="3516577" y="76970"/>
                  </a:lnTo>
                  <a:lnTo>
                    <a:pt x="3566879" y="79014"/>
                  </a:lnTo>
                  <a:lnTo>
                    <a:pt x="3617085" y="82163"/>
                  </a:lnTo>
                  <a:lnTo>
                    <a:pt x="3667170" y="86573"/>
                  </a:lnTo>
                  <a:lnTo>
                    <a:pt x="3717112" y="92401"/>
                  </a:lnTo>
                  <a:lnTo>
                    <a:pt x="3766885" y="99802"/>
                  </a:lnTo>
                  <a:lnTo>
                    <a:pt x="3816466" y="108933"/>
                  </a:lnTo>
                  <a:lnTo>
                    <a:pt x="3902180" y="127957"/>
                  </a:lnTo>
                  <a:lnTo>
                    <a:pt x="3938904" y="134464"/>
                  </a:lnTo>
                  <a:lnTo>
                    <a:pt x="4011976" y="145975"/>
                  </a:lnTo>
                  <a:lnTo>
                    <a:pt x="4051828" y="157392"/>
                  </a:lnTo>
                  <a:lnTo>
                    <a:pt x="4086049" y="178757"/>
                  </a:lnTo>
                  <a:lnTo>
                    <a:pt x="4112763" y="208755"/>
                  </a:lnTo>
                  <a:lnTo>
                    <a:pt x="4130093" y="246072"/>
                  </a:lnTo>
                  <a:lnTo>
                    <a:pt x="4145228" y="289763"/>
                  </a:lnTo>
                  <a:lnTo>
                    <a:pt x="4157000" y="334222"/>
                  </a:lnTo>
                  <a:lnTo>
                    <a:pt x="4165408" y="379258"/>
                  </a:lnTo>
                  <a:lnTo>
                    <a:pt x="4170453" y="424678"/>
                  </a:lnTo>
                  <a:lnTo>
                    <a:pt x="4172135" y="470290"/>
                  </a:lnTo>
                  <a:lnTo>
                    <a:pt x="4171528" y="519178"/>
                  </a:lnTo>
                  <a:lnTo>
                    <a:pt x="4173162" y="567960"/>
                  </a:lnTo>
                  <a:lnTo>
                    <a:pt x="4177073" y="616532"/>
                  </a:lnTo>
                  <a:lnTo>
                    <a:pt x="4183295" y="664789"/>
                  </a:lnTo>
                  <a:lnTo>
                    <a:pt x="4191863" y="712625"/>
                  </a:lnTo>
                  <a:lnTo>
                    <a:pt x="4202812" y="759937"/>
                  </a:lnTo>
                  <a:lnTo>
                    <a:pt x="4216178" y="806618"/>
                  </a:lnTo>
                  <a:lnTo>
                    <a:pt x="4226658" y="853507"/>
                  </a:lnTo>
                  <a:lnTo>
                    <a:pt x="4233946" y="900959"/>
                  </a:lnTo>
                  <a:lnTo>
                    <a:pt x="4237856" y="948787"/>
                  </a:lnTo>
                  <a:lnTo>
                    <a:pt x="4238200" y="996803"/>
                  </a:lnTo>
                  <a:lnTo>
                    <a:pt x="4240108" y="1038812"/>
                  </a:lnTo>
                  <a:lnTo>
                    <a:pt x="4242955" y="1080634"/>
                  </a:lnTo>
                  <a:lnTo>
                    <a:pt x="4246928" y="1122081"/>
                  </a:lnTo>
                  <a:lnTo>
                    <a:pt x="4252214" y="1162964"/>
                  </a:lnTo>
                  <a:lnTo>
                    <a:pt x="4257383" y="1211848"/>
                  </a:lnTo>
                  <a:lnTo>
                    <a:pt x="4260910" y="1260872"/>
                  </a:lnTo>
                  <a:lnTo>
                    <a:pt x="4262842" y="1309990"/>
                  </a:lnTo>
                  <a:lnTo>
                    <a:pt x="4263225" y="1359155"/>
                  </a:lnTo>
                  <a:lnTo>
                    <a:pt x="4262107" y="1408320"/>
                  </a:lnTo>
                  <a:lnTo>
                    <a:pt x="4259534" y="1457438"/>
                  </a:lnTo>
                  <a:lnTo>
                    <a:pt x="4255553" y="1506463"/>
                  </a:lnTo>
                  <a:lnTo>
                    <a:pt x="4250212" y="1555346"/>
                  </a:lnTo>
                  <a:lnTo>
                    <a:pt x="4217528" y="1810282"/>
                  </a:lnTo>
                  <a:lnTo>
                    <a:pt x="4205528" y="1912699"/>
                  </a:lnTo>
                  <a:lnTo>
                    <a:pt x="4200011" y="1963966"/>
                  </a:lnTo>
                  <a:lnTo>
                    <a:pt x="4194900" y="2015260"/>
                  </a:lnTo>
                  <a:lnTo>
                    <a:pt x="4190258" y="2066572"/>
                  </a:lnTo>
                  <a:lnTo>
                    <a:pt x="4170344" y="2317924"/>
                  </a:lnTo>
                  <a:lnTo>
                    <a:pt x="4127434" y="2800401"/>
                  </a:lnTo>
                  <a:lnTo>
                    <a:pt x="4123618" y="2865652"/>
                  </a:lnTo>
                  <a:lnTo>
                    <a:pt x="4122085" y="2898653"/>
                  </a:lnTo>
                  <a:lnTo>
                    <a:pt x="4117392" y="2948573"/>
                  </a:lnTo>
                  <a:lnTo>
                    <a:pt x="4108813" y="2997233"/>
                  </a:lnTo>
                  <a:lnTo>
                    <a:pt x="4096871" y="3044842"/>
                  </a:lnTo>
                  <a:lnTo>
                    <a:pt x="4082092" y="3091610"/>
                  </a:lnTo>
                  <a:lnTo>
                    <a:pt x="4065002" y="3137748"/>
                  </a:lnTo>
                  <a:lnTo>
                    <a:pt x="4046127" y="3183466"/>
                  </a:lnTo>
                  <a:lnTo>
                    <a:pt x="4025990" y="3228974"/>
                  </a:lnTo>
                  <a:lnTo>
                    <a:pt x="4000996" y="3274612"/>
                  </a:lnTo>
                  <a:lnTo>
                    <a:pt x="3968683" y="3314808"/>
                  </a:lnTo>
                  <a:lnTo>
                    <a:pt x="3929989" y="3348622"/>
                  </a:lnTo>
                  <a:lnTo>
                    <a:pt x="3885851" y="3375116"/>
                  </a:lnTo>
                  <a:lnTo>
                    <a:pt x="3756994" y="3434002"/>
                  </a:lnTo>
                  <a:lnTo>
                    <a:pt x="3670623" y="3472325"/>
                  </a:lnTo>
                  <a:lnTo>
                    <a:pt x="3627192" y="3490996"/>
                  </a:lnTo>
                  <a:lnTo>
                    <a:pt x="3583551" y="3509247"/>
                  </a:lnTo>
                  <a:lnTo>
                    <a:pt x="3536838" y="3528080"/>
                  </a:lnTo>
                  <a:lnTo>
                    <a:pt x="3490793" y="3548470"/>
                  </a:lnTo>
                  <a:lnTo>
                    <a:pt x="3445414" y="3570306"/>
                  </a:lnTo>
                  <a:lnTo>
                    <a:pt x="3400703" y="3593477"/>
                  </a:lnTo>
                  <a:lnTo>
                    <a:pt x="3356660" y="3617871"/>
                  </a:lnTo>
                  <a:lnTo>
                    <a:pt x="3313284" y="3643377"/>
                  </a:lnTo>
                  <a:lnTo>
                    <a:pt x="3258479" y="3692175"/>
                  </a:lnTo>
                  <a:lnTo>
                    <a:pt x="3223194" y="3757488"/>
                  </a:lnTo>
                  <a:lnTo>
                    <a:pt x="3206863" y="3807713"/>
                  </a:lnTo>
                  <a:lnTo>
                    <a:pt x="3191978" y="3858327"/>
                  </a:lnTo>
                  <a:lnTo>
                    <a:pt x="3178650" y="3909386"/>
                  </a:lnTo>
                  <a:lnTo>
                    <a:pt x="3166990" y="3960946"/>
                  </a:lnTo>
                  <a:lnTo>
                    <a:pt x="3157110" y="4013061"/>
                  </a:lnTo>
                  <a:lnTo>
                    <a:pt x="3149121" y="4065788"/>
                  </a:lnTo>
                  <a:lnTo>
                    <a:pt x="3145711" y="4083462"/>
                  </a:lnTo>
                  <a:lnTo>
                    <a:pt x="3129101" y="4133855"/>
                  </a:lnTo>
                  <a:lnTo>
                    <a:pt x="3092502" y="4171016"/>
                  </a:lnTo>
                  <a:lnTo>
                    <a:pt x="3075047" y="4173894"/>
                  </a:lnTo>
                  <a:close/>
                </a:path>
              </a:pathLst>
            </a:custGeom>
            <a:solidFill>
              <a:srgbClr val="FFFFFF"/>
            </a:solidFill>
          </p:spPr>
          <p:txBody>
            <a:bodyPr wrap="square" lIns="0" tIns="0" rIns="0" bIns="0" rtlCol="0"/>
            <a:lstStyle/>
            <a:p/>
          </p:txBody>
        </p:sp>
        <p:sp>
          <p:nvSpPr>
            <p:cNvPr id="20" name="object 20"/>
            <p:cNvSpPr/>
            <p:nvPr/>
          </p:nvSpPr>
          <p:spPr>
            <a:xfrm>
              <a:off x="12580201" y="5834983"/>
              <a:ext cx="4279900" cy="4191000"/>
            </a:xfrm>
            <a:custGeom>
              <a:avLst/>
              <a:gdLst/>
              <a:ahLst/>
              <a:cxnLst/>
              <a:rect l="l" t="t" r="r" b="b"/>
              <a:pathLst>
                <a:path w="4279900" h="4191000">
                  <a:moveTo>
                    <a:pt x="580591" y="3619500"/>
                  </a:moveTo>
                  <a:lnTo>
                    <a:pt x="467615" y="3619500"/>
                  </a:lnTo>
                  <a:lnTo>
                    <a:pt x="366811" y="3594100"/>
                  </a:lnTo>
                  <a:lnTo>
                    <a:pt x="315704" y="3568700"/>
                  </a:lnTo>
                  <a:lnTo>
                    <a:pt x="265943" y="3556000"/>
                  </a:lnTo>
                  <a:lnTo>
                    <a:pt x="217911" y="3530600"/>
                  </a:lnTo>
                  <a:lnTo>
                    <a:pt x="171994" y="3505200"/>
                  </a:lnTo>
                  <a:lnTo>
                    <a:pt x="128575" y="3467100"/>
                  </a:lnTo>
                  <a:lnTo>
                    <a:pt x="87816" y="3429000"/>
                  </a:lnTo>
                  <a:lnTo>
                    <a:pt x="56253" y="3390900"/>
                  </a:lnTo>
                  <a:lnTo>
                    <a:pt x="34826" y="3340100"/>
                  </a:lnTo>
                  <a:lnTo>
                    <a:pt x="24472" y="3289300"/>
                  </a:lnTo>
                  <a:lnTo>
                    <a:pt x="18278" y="3200400"/>
                  </a:lnTo>
                  <a:lnTo>
                    <a:pt x="16464" y="3162300"/>
                  </a:lnTo>
                  <a:lnTo>
                    <a:pt x="12022" y="3111500"/>
                  </a:lnTo>
                  <a:lnTo>
                    <a:pt x="7955" y="3060700"/>
                  </a:lnTo>
                  <a:lnTo>
                    <a:pt x="4640" y="2997200"/>
                  </a:lnTo>
                  <a:lnTo>
                    <a:pt x="2450" y="2946400"/>
                  </a:lnTo>
                  <a:lnTo>
                    <a:pt x="704" y="2895600"/>
                  </a:lnTo>
                  <a:lnTo>
                    <a:pt x="16" y="2844800"/>
                  </a:lnTo>
                  <a:lnTo>
                    <a:pt x="0" y="2794000"/>
                  </a:lnTo>
                  <a:lnTo>
                    <a:pt x="272" y="2743200"/>
                  </a:lnTo>
                  <a:lnTo>
                    <a:pt x="448" y="2692400"/>
                  </a:lnTo>
                  <a:lnTo>
                    <a:pt x="448" y="2197100"/>
                  </a:lnTo>
                  <a:lnTo>
                    <a:pt x="1672" y="2146300"/>
                  </a:lnTo>
                  <a:lnTo>
                    <a:pt x="3857" y="2108200"/>
                  </a:lnTo>
                  <a:lnTo>
                    <a:pt x="7029" y="2057400"/>
                  </a:lnTo>
                  <a:lnTo>
                    <a:pt x="11208" y="2006600"/>
                  </a:lnTo>
                  <a:lnTo>
                    <a:pt x="16421" y="1955800"/>
                  </a:lnTo>
                  <a:lnTo>
                    <a:pt x="22689" y="1905000"/>
                  </a:lnTo>
                  <a:lnTo>
                    <a:pt x="30036" y="1854200"/>
                  </a:lnTo>
                  <a:lnTo>
                    <a:pt x="38485" y="1816100"/>
                  </a:lnTo>
                  <a:lnTo>
                    <a:pt x="45461" y="1765300"/>
                  </a:lnTo>
                  <a:lnTo>
                    <a:pt x="51415" y="1714500"/>
                  </a:lnTo>
                  <a:lnTo>
                    <a:pt x="56410" y="1676400"/>
                  </a:lnTo>
                  <a:lnTo>
                    <a:pt x="60507" y="1625600"/>
                  </a:lnTo>
                  <a:lnTo>
                    <a:pt x="63771" y="1574800"/>
                  </a:lnTo>
                  <a:lnTo>
                    <a:pt x="66263" y="1536700"/>
                  </a:lnTo>
                  <a:lnTo>
                    <a:pt x="68046" y="1485900"/>
                  </a:lnTo>
                  <a:lnTo>
                    <a:pt x="69183" y="1435100"/>
                  </a:lnTo>
                  <a:lnTo>
                    <a:pt x="69735" y="1384300"/>
                  </a:lnTo>
                  <a:lnTo>
                    <a:pt x="69660" y="1320800"/>
                  </a:lnTo>
                  <a:lnTo>
                    <a:pt x="69339" y="1282700"/>
                  </a:lnTo>
                  <a:lnTo>
                    <a:pt x="68515" y="1219200"/>
                  </a:lnTo>
                  <a:lnTo>
                    <a:pt x="68891" y="1181100"/>
                  </a:lnTo>
                  <a:lnTo>
                    <a:pt x="70017" y="1130300"/>
                  </a:lnTo>
                  <a:lnTo>
                    <a:pt x="71894" y="1079500"/>
                  </a:lnTo>
                  <a:lnTo>
                    <a:pt x="74521" y="1041400"/>
                  </a:lnTo>
                  <a:lnTo>
                    <a:pt x="75991" y="1016000"/>
                  </a:lnTo>
                  <a:lnTo>
                    <a:pt x="77274" y="990600"/>
                  </a:lnTo>
                  <a:lnTo>
                    <a:pt x="78181" y="977900"/>
                  </a:lnTo>
                  <a:lnTo>
                    <a:pt x="78525" y="952500"/>
                  </a:lnTo>
                  <a:lnTo>
                    <a:pt x="82529" y="876300"/>
                  </a:lnTo>
                  <a:lnTo>
                    <a:pt x="86533" y="774700"/>
                  </a:lnTo>
                  <a:lnTo>
                    <a:pt x="89223" y="723900"/>
                  </a:lnTo>
                  <a:lnTo>
                    <a:pt x="93853" y="609600"/>
                  </a:lnTo>
                  <a:lnTo>
                    <a:pt x="96543" y="558800"/>
                  </a:lnTo>
                  <a:lnTo>
                    <a:pt x="97388" y="546100"/>
                  </a:lnTo>
                  <a:lnTo>
                    <a:pt x="97294" y="520700"/>
                  </a:lnTo>
                  <a:lnTo>
                    <a:pt x="96825" y="495300"/>
                  </a:lnTo>
                  <a:lnTo>
                    <a:pt x="96543" y="469900"/>
                  </a:lnTo>
                  <a:lnTo>
                    <a:pt x="96543" y="444500"/>
                  </a:lnTo>
                  <a:lnTo>
                    <a:pt x="98526" y="393700"/>
                  </a:lnTo>
                  <a:lnTo>
                    <a:pt x="106405" y="342900"/>
                  </a:lnTo>
                  <a:lnTo>
                    <a:pt x="120066" y="292100"/>
                  </a:lnTo>
                  <a:lnTo>
                    <a:pt x="139400" y="241300"/>
                  </a:lnTo>
                  <a:lnTo>
                    <a:pt x="164295" y="203200"/>
                  </a:lnTo>
                  <a:lnTo>
                    <a:pt x="194640" y="152400"/>
                  </a:lnTo>
                  <a:lnTo>
                    <a:pt x="225358" y="114300"/>
                  </a:lnTo>
                  <a:lnTo>
                    <a:pt x="259079" y="88900"/>
                  </a:lnTo>
                  <a:lnTo>
                    <a:pt x="295991" y="63500"/>
                  </a:lnTo>
                  <a:lnTo>
                    <a:pt x="336281" y="38100"/>
                  </a:lnTo>
                  <a:lnTo>
                    <a:pt x="380137" y="25400"/>
                  </a:lnTo>
                  <a:lnTo>
                    <a:pt x="427746" y="12700"/>
                  </a:lnTo>
                  <a:lnTo>
                    <a:pt x="479297" y="0"/>
                  </a:lnTo>
                  <a:lnTo>
                    <a:pt x="744074" y="0"/>
                  </a:lnTo>
                  <a:lnTo>
                    <a:pt x="795931" y="12700"/>
                  </a:lnTo>
                  <a:lnTo>
                    <a:pt x="534978" y="12700"/>
                  </a:lnTo>
                  <a:lnTo>
                    <a:pt x="474253" y="25400"/>
                  </a:lnTo>
                  <a:lnTo>
                    <a:pt x="418851" y="38100"/>
                  </a:lnTo>
                  <a:lnTo>
                    <a:pt x="368457" y="50800"/>
                  </a:lnTo>
                  <a:lnTo>
                    <a:pt x="322756" y="76200"/>
                  </a:lnTo>
                  <a:lnTo>
                    <a:pt x="281432" y="101600"/>
                  </a:lnTo>
                  <a:lnTo>
                    <a:pt x="244170" y="127000"/>
                  </a:lnTo>
                  <a:lnTo>
                    <a:pt x="210656" y="165100"/>
                  </a:lnTo>
                  <a:lnTo>
                    <a:pt x="181164" y="203200"/>
                  </a:lnTo>
                  <a:lnTo>
                    <a:pt x="156899" y="254000"/>
                  </a:lnTo>
                  <a:lnTo>
                    <a:pt x="138084" y="304800"/>
                  </a:lnTo>
                  <a:lnTo>
                    <a:pt x="124942" y="342900"/>
                  </a:lnTo>
                  <a:lnTo>
                    <a:pt x="117694" y="393700"/>
                  </a:lnTo>
                  <a:lnTo>
                    <a:pt x="116563" y="444500"/>
                  </a:lnTo>
                  <a:lnTo>
                    <a:pt x="116563" y="571500"/>
                  </a:lnTo>
                  <a:lnTo>
                    <a:pt x="114717" y="622300"/>
                  </a:lnTo>
                  <a:lnTo>
                    <a:pt x="112309" y="673100"/>
                  </a:lnTo>
                  <a:lnTo>
                    <a:pt x="109525" y="723900"/>
                  </a:lnTo>
                  <a:lnTo>
                    <a:pt x="106553" y="774700"/>
                  </a:lnTo>
                  <a:lnTo>
                    <a:pt x="102549" y="876300"/>
                  </a:lnTo>
                  <a:lnTo>
                    <a:pt x="101392" y="889000"/>
                  </a:lnTo>
                  <a:lnTo>
                    <a:pt x="100797" y="901700"/>
                  </a:lnTo>
                  <a:lnTo>
                    <a:pt x="100578" y="914400"/>
                  </a:lnTo>
                  <a:lnTo>
                    <a:pt x="98545" y="952500"/>
                  </a:lnTo>
                  <a:lnTo>
                    <a:pt x="98201" y="965200"/>
                  </a:lnTo>
                  <a:lnTo>
                    <a:pt x="97294" y="990600"/>
                  </a:lnTo>
                  <a:lnTo>
                    <a:pt x="96011" y="1016000"/>
                  </a:lnTo>
                  <a:lnTo>
                    <a:pt x="94541" y="1041400"/>
                  </a:lnTo>
                  <a:lnTo>
                    <a:pt x="91913" y="1079500"/>
                  </a:lnTo>
                  <a:lnTo>
                    <a:pt x="90037" y="1130300"/>
                  </a:lnTo>
                  <a:lnTo>
                    <a:pt x="88910" y="1181100"/>
                  </a:lnTo>
                  <a:lnTo>
                    <a:pt x="88535" y="1219200"/>
                  </a:lnTo>
                  <a:lnTo>
                    <a:pt x="89359" y="1282700"/>
                  </a:lnTo>
                  <a:lnTo>
                    <a:pt x="89679" y="1320800"/>
                  </a:lnTo>
                  <a:lnTo>
                    <a:pt x="89755" y="1384300"/>
                  </a:lnTo>
                  <a:lnTo>
                    <a:pt x="89202" y="1435100"/>
                  </a:lnTo>
                  <a:lnTo>
                    <a:pt x="88066" y="1485900"/>
                  </a:lnTo>
                  <a:lnTo>
                    <a:pt x="86283" y="1536700"/>
                  </a:lnTo>
                  <a:lnTo>
                    <a:pt x="83791" y="1574800"/>
                  </a:lnTo>
                  <a:lnTo>
                    <a:pt x="80527" y="1625600"/>
                  </a:lnTo>
                  <a:lnTo>
                    <a:pt x="76429" y="1676400"/>
                  </a:lnTo>
                  <a:lnTo>
                    <a:pt x="71435" y="1714500"/>
                  </a:lnTo>
                  <a:lnTo>
                    <a:pt x="65481" y="1765300"/>
                  </a:lnTo>
                  <a:lnTo>
                    <a:pt x="58505" y="1816100"/>
                  </a:lnTo>
                  <a:lnTo>
                    <a:pt x="50056" y="1866900"/>
                  </a:lnTo>
                  <a:lnTo>
                    <a:pt x="42708" y="1905000"/>
                  </a:lnTo>
                  <a:lnTo>
                    <a:pt x="36441" y="1955800"/>
                  </a:lnTo>
                  <a:lnTo>
                    <a:pt x="31228" y="2006600"/>
                  </a:lnTo>
                  <a:lnTo>
                    <a:pt x="27048" y="2057400"/>
                  </a:lnTo>
                  <a:lnTo>
                    <a:pt x="23877" y="2095500"/>
                  </a:lnTo>
                  <a:lnTo>
                    <a:pt x="21692" y="2146300"/>
                  </a:lnTo>
                  <a:lnTo>
                    <a:pt x="20468" y="2197100"/>
                  </a:lnTo>
                  <a:lnTo>
                    <a:pt x="20468" y="2578100"/>
                  </a:lnTo>
                  <a:lnTo>
                    <a:pt x="24472" y="2578100"/>
                  </a:lnTo>
                  <a:lnTo>
                    <a:pt x="24472" y="2692400"/>
                  </a:lnTo>
                  <a:lnTo>
                    <a:pt x="24295" y="2743200"/>
                  </a:lnTo>
                  <a:lnTo>
                    <a:pt x="24023" y="2794000"/>
                  </a:lnTo>
                  <a:lnTo>
                    <a:pt x="24039" y="2844800"/>
                  </a:lnTo>
                  <a:lnTo>
                    <a:pt x="24728" y="2895600"/>
                  </a:lnTo>
                  <a:lnTo>
                    <a:pt x="26474" y="2946400"/>
                  </a:lnTo>
                  <a:lnTo>
                    <a:pt x="28663" y="2997200"/>
                  </a:lnTo>
                  <a:lnTo>
                    <a:pt x="31979" y="3060700"/>
                  </a:lnTo>
                  <a:lnTo>
                    <a:pt x="36046" y="3111500"/>
                  </a:lnTo>
                  <a:lnTo>
                    <a:pt x="40487" y="3162300"/>
                  </a:lnTo>
                  <a:lnTo>
                    <a:pt x="43146" y="3200400"/>
                  </a:lnTo>
                  <a:lnTo>
                    <a:pt x="45242" y="3225800"/>
                  </a:lnTo>
                  <a:lnTo>
                    <a:pt x="46963" y="3251200"/>
                  </a:lnTo>
                  <a:lnTo>
                    <a:pt x="48495" y="3289300"/>
                  </a:lnTo>
                  <a:lnTo>
                    <a:pt x="57317" y="3340100"/>
                  </a:lnTo>
                  <a:lnTo>
                    <a:pt x="77024" y="3378200"/>
                  </a:lnTo>
                  <a:lnTo>
                    <a:pt x="106490" y="3416300"/>
                  </a:lnTo>
                  <a:lnTo>
                    <a:pt x="144591" y="3454400"/>
                  </a:lnTo>
                  <a:lnTo>
                    <a:pt x="186600" y="3479800"/>
                  </a:lnTo>
                  <a:lnTo>
                    <a:pt x="230820" y="3505200"/>
                  </a:lnTo>
                  <a:lnTo>
                    <a:pt x="277058" y="3530600"/>
                  </a:lnTo>
                  <a:lnTo>
                    <a:pt x="325122" y="3556000"/>
                  </a:lnTo>
                  <a:lnTo>
                    <a:pt x="474053" y="3594100"/>
                  </a:lnTo>
                  <a:lnTo>
                    <a:pt x="580591" y="3619500"/>
                  </a:lnTo>
                  <a:close/>
                </a:path>
                <a:path w="4279900" h="4191000">
                  <a:moveTo>
                    <a:pt x="847287" y="25400"/>
                  </a:moveTo>
                  <a:lnTo>
                    <a:pt x="741108" y="25400"/>
                  </a:lnTo>
                  <a:lnTo>
                    <a:pt x="689881" y="12700"/>
                  </a:lnTo>
                  <a:lnTo>
                    <a:pt x="795931" y="12700"/>
                  </a:lnTo>
                  <a:lnTo>
                    <a:pt x="847287" y="25400"/>
                  </a:lnTo>
                  <a:close/>
                </a:path>
                <a:path w="4279900" h="4191000">
                  <a:moveTo>
                    <a:pt x="1182211" y="76200"/>
                  </a:moveTo>
                  <a:lnTo>
                    <a:pt x="1025592" y="76200"/>
                  </a:lnTo>
                  <a:lnTo>
                    <a:pt x="865305" y="38100"/>
                  </a:lnTo>
                  <a:lnTo>
                    <a:pt x="843283" y="38100"/>
                  </a:lnTo>
                  <a:lnTo>
                    <a:pt x="792223" y="25400"/>
                  </a:lnTo>
                  <a:lnTo>
                    <a:pt x="869309" y="25400"/>
                  </a:lnTo>
                  <a:lnTo>
                    <a:pt x="974277" y="50800"/>
                  </a:lnTo>
                  <a:lnTo>
                    <a:pt x="1027722" y="50800"/>
                  </a:lnTo>
                  <a:lnTo>
                    <a:pt x="1081551" y="63500"/>
                  </a:lnTo>
                  <a:lnTo>
                    <a:pt x="1135573" y="63500"/>
                  </a:lnTo>
                  <a:lnTo>
                    <a:pt x="1182211" y="76200"/>
                  </a:lnTo>
                  <a:close/>
                </a:path>
                <a:path w="4279900" h="4191000">
                  <a:moveTo>
                    <a:pt x="2771194" y="63500"/>
                  </a:moveTo>
                  <a:lnTo>
                    <a:pt x="1886317" y="63500"/>
                  </a:lnTo>
                  <a:lnTo>
                    <a:pt x="1974404" y="50800"/>
                  </a:lnTo>
                  <a:lnTo>
                    <a:pt x="2721226" y="50800"/>
                  </a:lnTo>
                  <a:lnTo>
                    <a:pt x="2771194" y="63500"/>
                  </a:lnTo>
                  <a:close/>
                </a:path>
                <a:path w="4279900" h="4191000">
                  <a:moveTo>
                    <a:pt x="2172945" y="76200"/>
                  </a:moveTo>
                  <a:lnTo>
                    <a:pt x="1555958" y="76200"/>
                  </a:lnTo>
                  <a:lnTo>
                    <a:pt x="1602035" y="63500"/>
                  </a:lnTo>
                  <a:lnTo>
                    <a:pt x="2222439" y="63500"/>
                  </a:lnTo>
                  <a:lnTo>
                    <a:pt x="2172945" y="76200"/>
                  </a:lnTo>
                  <a:close/>
                </a:path>
                <a:path w="4279900" h="4191000">
                  <a:moveTo>
                    <a:pt x="3154537" y="76200"/>
                  </a:moveTo>
                  <a:lnTo>
                    <a:pt x="2621276" y="76200"/>
                  </a:lnTo>
                  <a:lnTo>
                    <a:pt x="2571277" y="63500"/>
                  </a:lnTo>
                  <a:lnTo>
                    <a:pt x="3102872" y="63500"/>
                  </a:lnTo>
                  <a:lnTo>
                    <a:pt x="3154537" y="76200"/>
                  </a:lnTo>
                  <a:close/>
                </a:path>
                <a:path w="4279900" h="4191000">
                  <a:moveTo>
                    <a:pt x="3515990" y="76200"/>
                  </a:moveTo>
                  <a:lnTo>
                    <a:pt x="3318095" y="76200"/>
                  </a:lnTo>
                  <a:lnTo>
                    <a:pt x="3375793" y="63500"/>
                  </a:lnTo>
                  <a:lnTo>
                    <a:pt x="3467837" y="63500"/>
                  </a:lnTo>
                  <a:lnTo>
                    <a:pt x="3515990" y="76200"/>
                  </a:lnTo>
                  <a:close/>
                </a:path>
                <a:path w="4279900" h="4191000">
                  <a:moveTo>
                    <a:pt x="1650537" y="88900"/>
                  </a:moveTo>
                  <a:lnTo>
                    <a:pt x="1133571" y="88900"/>
                  </a:lnTo>
                  <a:lnTo>
                    <a:pt x="1079533" y="76200"/>
                  </a:lnTo>
                  <a:lnTo>
                    <a:pt x="1697760" y="76200"/>
                  </a:lnTo>
                  <a:lnTo>
                    <a:pt x="1650537" y="88900"/>
                  </a:lnTo>
                  <a:close/>
                </a:path>
                <a:path w="4279900" h="4191000">
                  <a:moveTo>
                    <a:pt x="3719176" y="88900"/>
                  </a:moveTo>
                  <a:lnTo>
                    <a:pt x="2953745" y="88900"/>
                  </a:lnTo>
                  <a:lnTo>
                    <a:pt x="2906766" y="76200"/>
                  </a:lnTo>
                  <a:lnTo>
                    <a:pt x="3667106" y="76200"/>
                  </a:lnTo>
                  <a:lnTo>
                    <a:pt x="3719176" y="88900"/>
                  </a:lnTo>
                  <a:close/>
                </a:path>
                <a:path w="4279900" h="4191000">
                  <a:moveTo>
                    <a:pt x="1416844" y="101600"/>
                  </a:moveTo>
                  <a:lnTo>
                    <a:pt x="1227969" y="101600"/>
                  </a:lnTo>
                  <a:lnTo>
                    <a:pt x="1180626" y="88900"/>
                  </a:lnTo>
                  <a:lnTo>
                    <a:pt x="1464075" y="88900"/>
                  </a:lnTo>
                  <a:lnTo>
                    <a:pt x="1416844" y="101600"/>
                  </a:lnTo>
                  <a:close/>
                </a:path>
                <a:path w="4279900" h="4191000">
                  <a:moveTo>
                    <a:pt x="3878291" y="114300"/>
                  </a:moveTo>
                  <a:lnTo>
                    <a:pt x="3769015" y="114300"/>
                  </a:lnTo>
                  <a:lnTo>
                    <a:pt x="3716920" y="101600"/>
                  </a:lnTo>
                  <a:lnTo>
                    <a:pt x="3665376" y="101600"/>
                  </a:lnTo>
                  <a:lnTo>
                    <a:pt x="3614530" y="88900"/>
                  </a:lnTo>
                  <a:lnTo>
                    <a:pt x="3771834" y="88900"/>
                  </a:lnTo>
                  <a:lnTo>
                    <a:pt x="3878291" y="114300"/>
                  </a:lnTo>
                  <a:close/>
                </a:path>
                <a:path w="4279900" h="4191000">
                  <a:moveTo>
                    <a:pt x="3984397" y="139700"/>
                  </a:moveTo>
                  <a:lnTo>
                    <a:pt x="3901314" y="139700"/>
                  </a:lnTo>
                  <a:lnTo>
                    <a:pt x="3874288" y="127000"/>
                  </a:lnTo>
                  <a:lnTo>
                    <a:pt x="3821519" y="114300"/>
                  </a:lnTo>
                  <a:lnTo>
                    <a:pt x="3904161" y="114300"/>
                  </a:lnTo>
                  <a:lnTo>
                    <a:pt x="3930593" y="127000"/>
                  </a:lnTo>
                  <a:lnTo>
                    <a:pt x="3957401" y="127000"/>
                  </a:lnTo>
                  <a:lnTo>
                    <a:pt x="3984397" y="139700"/>
                  </a:lnTo>
                  <a:close/>
                </a:path>
                <a:path w="4279900" h="4191000">
                  <a:moveTo>
                    <a:pt x="3128439" y="4165600"/>
                  </a:moveTo>
                  <a:lnTo>
                    <a:pt x="3096298" y="4165600"/>
                  </a:lnTo>
                  <a:lnTo>
                    <a:pt x="3109780" y="4152900"/>
                  </a:lnTo>
                  <a:lnTo>
                    <a:pt x="3120634" y="4140200"/>
                  </a:lnTo>
                  <a:lnTo>
                    <a:pt x="3127547" y="4127500"/>
                  </a:lnTo>
                  <a:lnTo>
                    <a:pt x="3134335" y="4114800"/>
                  </a:lnTo>
                  <a:lnTo>
                    <a:pt x="3139810" y="4102100"/>
                  </a:lnTo>
                  <a:lnTo>
                    <a:pt x="3144158" y="4076700"/>
                  </a:lnTo>
                  <a:lnTo>
                    <a:pt x="3147567" y="4064000"/>
                  </a:lnTo>
                  <a:lnTo>
                    <a:pt x="3156261" y="4013200"/>
                  </a:lnTo>
                  <a:lnTo>
                    <a:pt x="3166401" y="3962400"/>
                  </a:lnTo>
                  <a:lnTo>
                    <a:pt x="3178097" y="3911600"/>
                  </a:lnTo>
                  <a:lnTo>
                    <a:pt x="3191463" y="3860800"/>
                  </a:lnTo>
                  <a:lnTo>
                    <a:pt x="3206607" y="3810000"/>
                  </a:lnTo>
                  <a:lnTo>
                    <a:pt x="3223643" y="3759200"/>
                  </a:lnTo>
                  <a:lnTo>
                    <a:pt x="3238626" y="3721100"/>
                  </a:lnTo>
                  <a:lnTo>
                    <a:pt x="3259428" y="3683000"/>
                  </a:lnTo>
                  <a:lnTo>
                    <a:pt x="3317736" y="3632200"/>
                  </a:lnTo>
                  <a:lnTo>
                    <a:pt x="3361260" y="3606800"/>
                  </a:lnTo>
                  <a:lnTo>
                    <a:pt x="3405675" y="3581400"/>
                  </a:lnTo>
                  <a:lnTo>
                    <a:pt x="3450868" y="3568700"/>
                  </a:lnTo>
                  <a:lnTo>
                    <a:pt x="3543144" y="3517900"/>
                  </a:lnTo>
                  <a:lnTo>
                    <a:pt x="3590006" y="3505200"/>
                  </a:lnTo>
                  <a:lnTo>
                    <a:pt x="3667447" y="3467100"/>
                  </a:lnTo>
                  <a:lnTo>
                    <a:pt x="3708146" y="3454400"/>
                  </a:lnTo>
                  <a:lnTo>
                    <a:pt x="3750631" y="3429000"/>
                  </a:lnTo>
                  <a:lnTo>
                    <a:pt x="3795253" y="3416300"/>
                  </a:lnTo>
                  <a:lnTo>
                    <a:pt x="3842361" y="3390900"/>
                  </a:lnTo>
                  <a:lnTo>
                    <a:pt x="3892305" y="3365500"/>
                  </a:lnTo>
                  <a:lnTo>
                    <a:pt x="3934973" y="3340100"/>
                  </a:lnTo>
                  <a:lnTo>
                    <a:pt x="3972385" y="3314700"/>
                  </a:lnTo>
                  <a:lnTo>
                    <a:pt x="4003791" y="3276600"/>
                  </a:lnTo>
                  <a:lnTo>
                    <a:pt x="4028440" y="3225800"/>
                  </a:lnTo>
                  <a:lnTo>
                    <a:pt x="4046575" y="3187700"/>
                  </a:lnTo>
                  <a:lnTo>
                    <a:pt x="4064429" y="3149600"/>
                  </a:lnTo>
                  <a:lnTo>
                    <a:pt x="4081233" y="3098800"/>
                  </a:lnTo>
                  <a:lnTo>
                    <a:pt x="4096216" y="3048000"/>
                  </a:lnTo>
                  <a:lnTo>
                    <a:pt x="4108607" y="3009900"/>
                  </a:lnTo>
                  <a:lnTo>
                    <a:pt x="4117637" y="2959100"/>
                  </a:lnTo>
                  <a:lnTo>
                    <a:pt x="4122534" y="2908300"/>
                  </a:lnTo>
                  <a:lnTo>
                    <a:pt x="4124536" y="2882900"/>
                  </a:lnTo>
                  <a:lnTo>
                    <a:pt x="4126068" y="2857500"/>
                  </a:lnTo>
                  <a:lnTo>
                    <a:pt x="4127789" y="2832100"/>
                  </a:lnTo>
                  <a:lnTo>
                    <a:pt x="4129885" y="2806700"/>
                  </a:lnTo>
                  <a:lnTo>
                    <a:pt x="4132543" y="2768600"/>
                  </a:lnTo>
                  <a:lnTo>
                    <a:pt x="4150561" y="2565400"/>
                  </a:lnTo>
                  <a:lnTo>
                    <a:pt x="4154631" y="2514600"/>
                  </a:lnTo>
                  <a:lnTo>
                    <a:pt x="4158800" y="2463800"/>
                  </a:lnTo>
                  <a:lnTo>
                    <a:pt x="4167236" y="2362200"/>
                  </a:lnTo>
                  <a:lnTo>
                    <a:pt x="4171405" y="2311400"/>
                  </a:lnTo>
                  <a:lnTo>
                    <a:pt x="4175475" y="2273300"/>
                  </a:lnTo>
                  <a:lnTo>
                    <a:pt x="4179397" y="2222500"/>
                  </a:lnTo>
                  <a:lnTo>
                    <a:pt x="4183120" y="2171700"/>
                  </a:lnTo>
                  <a:lnTo>
                    <a:pt x="4186597" y="2120900"/>
                  </a:lnTo>
                  <a:lnTo>
                    <a:pt x="4190491" y="2070100"/>
                  </a:lnTo>
                  <a:lnTo>
                    <a:pt x="4194925" y="2019300"/>
                  </a:lnTo>
                  <a:lnTo>
                    <a:pt x="4199840" y="1968500"/>
                  </a:lnTo>
                  <a:lnTo>
                    <a:pt x="4205175" y="1917700"/>
                  </a:lnTo>
                  <a:lnTo>
                    <a:pt x="4210871" y="1866900"/>
                  </a:lnTo>
                  <a:lnTo>
                    <a:pt x="4216867" y="1816100"/>
                  </a:lnTo>
                  <a:lnTo>
                    <a:pt x="4223103" y="1765300"/>
                  </a:lnTo>
                  <a:lnTo>
                    <a:pt x="4229520" y="1714500"/>
                  </a:lnTo>
                  <a:lnTo>
                    <a:pt x="4236056" y="1663700"/>
                  </a:lnTo>
                  <a:lnTo>
                    <a:pt x="4242653" y="1612900"/>
                  </a:lnTo>
                  <a:lnTo>
                    <a:pt x="4250661" y="1562100"/>
                  </a:lnTo>
                  <a:lnTo>
                    <a:pt x="4256577" y="1511300"/>
                  </a:lnTo>
                  <a:lnTo>
                    <a:pt x="4260827" y="1460500"/>
                  </a:lnTo>
                  <a:lnTo>
                    <a:pt x="4263435" y="1409700"/>
                  </a:lnTo>
                  <a:lnTo>
                    <a:pt x="4264424" y="1358900"/>
                  </a:lnTo>
                  <a:lnTo>
                    <a:pt x="4263818" y="1320800"/>
                  </a:lnTo>
                  <a:lnTo>
                    <a:pt x="4261640" y="1270000"/>
                  </a:lnTo>
                  <a:lnTo>
                    <a:pt x="4257914" y="1219200"/>
                  </a:lnTo>
                  <a:lnTo>
                    <a:pt x="4252663" y="1168400"/>
                  </a:lnTo>
                  <a:lnTo>
                    <a:pt x="4247376" y="1130300"/>
                  </a:lnTo>
                  <a:lnTo>
                    <a:pt x="4243403" y="1079500"/>
                  </a:lnTo>
                  <a:lnTo>
                    <a:pt x="4240557" y="1041400"/>
                  </a:lnTo>
                  <a:lnTo>
                    <a:pt x="4238649" y="1003300"/>
                  </a:lnTo>
                  <a:lnTo>
                    <a:pt x="4238586" y="952500"/>
                  </a:lnTo>
                  <a:lnTo>
                    <a:pt x="4235145" y="901700"/>
                  </a:lnTo>
                  <a:lnTo>
                    <a:pt x="4227951" y="863600"/>
                  </a:lnTo>
                  <a:lnTo>
                    <a:pt x="4216627" y="812800"/>
                  </a:lnTo>
                  <a:lnTo>
                    <a:pt x="4203261" y="762000"/>
                  </a:lnTo>
                  <a:lnTo>
                    <a:pt x="4192311" y="711200"/>
                  </a:lnTo>
                  <a:lnTo>
                    <a:pt x="4183743" y="673100"/>
                  </a:lnTo>
                  <a:lnTo>
                    <a:pt x="4177521" y="622300"/>
                  </a:lnTo>
                  <a:lnTo>
                    <a:pt x="4173610" y="571500"/>
                  </a:lnTo>
                  <a:lnTo>
                    <a:pt x="4171976" y="520700"/>
                  </a:lnTo>
                  <a:lnTo>
                    <a:pt x="4172583" y="469900"/>
                  </a:lnTo>
                  <a:lnTo>
                    <a:pt x="4171878" y="431800"/>
                  </a:lnTo>
                  <a:lnTo>
                    <a:pt x="4167426" y="381000"/>
                  </a:lnTo>
                  <a:lnTo>
                    <a:pt x="4159322" y="342900"/>
                  </a:lnTo>
                  <a:lnTo>
                    <a:pt x="4147662" y="292100"/>
                  </a:lnTo>
                  <a:lnTo>
                    <a:pt x="4132543" y="254000"/>
                  </a:lnTo>
                  <a:lnTo>
                    <a:pt x="4116747" y="215900"/>
                  </a:lnTo>
                  <a:lnTo>
                    <a:pt x="4059627" y="165100"/>
                  </a:lnTo>
                  <a:lnTo>
                    <a:pt x="4022434" y="152400"/>
                  </a:lnTo>
                  <a:lnTo>
                    <a:pt x="3982395" y="152400"/>
                  </a:lnTo>
                  <a:lnTo>
                    <a:pt x="3928341" y="139700"/>
                  </a:lnTo>
                  <a:lnTo>
                    <a:pt x="4024436" y="139700"/>
                  </a:lnTo>
                  <a:lnTo>
                    <a:pt x="4066071" y="152400"/>
                  </a:lnTo>
                  <a:lnTo>
                    <a:pt x="4102263" y="177800"/>
                  </a:lnTo>
                  <a:lnTo>
                    <a:pt x="4130573" y="203200"/>
                  </a:lnTo>
                  <a:lnTo>
                    <a:pt x="4148559" y="241300"/>
                  </a:lnTo>
                  <a:lnTo>
                    <a:pt x="4163887" y="292100"/>
                  </a:lnTo>
                  <a:lnTo>
                    <a:pt x="4176043" y="330200"/>
                  </a:lnTo>
                  <a:lnTo>
                    <a:pt x="4184739" y="381000"/>
                  </a:lnTo>
                  <a:lnTo>
                    <a:pt x="4189688" y="431800"/>
                  </a:lnTo>
                  <a:lnTo>
                    <a:pt x="4190601" y="469900"/>
                  </a:lnTo>
                  <a:lnTo>
                    <a:pt x="4189988" y="520700"/>
                  </a:lnTo>
                  <a:lnTo>
                    <a:pt x="4191582" y="571500"/>
                  </a:lnTo>
                  <a:lnTo>
                    <a:pt x="4195381" y="622300"/>
                  </a:lnTo>
                  <a:lnTo>
                    <a:pt x="4201387" y="660400"/>
                  </a:lnTo>
                  <a:lnTo>
                    <a:pt x="4209599" y="711200"/>
                  </a:lnTo>
                  <a:lnTo>
                    <a:pt x="4220018" y="762000"/>
                  </a:lnTo>
                  <a:lnTo>
                    <a:pt x="4232643" y="800100"/>
                  </a:lnTo>
                  <a:lnTo>
                    <a:pt x="4243122" y="850900"/>
                  </a:lnTo>
                  <a:lnTo>
                    <a:pt x="4250410" y="901700"/>
                  </a:lnTo>
                  <a:lnTo>
                    <a:pt x="4254320" y="952500"/>
                  </a:lnTo>
                  <a:lnTo>
                    <a:pt x="4254665" y="1003300"/>
                  </a:lnTo>
                  <a:lnTo>
                    <a:pt x="4256573" y="1041400"/>
                  </a:lnTo>
                  <a:lnTo>
                    <a:pt x="4259419" y="1079500"/>
                  </a:lnTo>
                  <a:lnTo>
                    <a:pt x="4268678" y="1168400"/>
                  </a:lnTo>
                  <a:lnTo>
                    <a:pt x="4273848" y="1219200"/>
                  </a:lnTo>
                  <a:lnTo>
                    <a:pt x="4277375" y="1270000"/>
                  </a:lnTo>
                  <a:lnTo>
                    <a:pt x="4279306" y="1308100"/>
                  </a:lnTo>
                  <a:lnTo>
                    <a:pt x="4279689" y="1358900"/>
                  </a:lnTo>
                  <a:lnTo>
                    <a:pt x="4278571" y="1409700"/>
                  </a:lnTo>
                  <a:lnTo>
                    <a:pt x="4275998" y="1460500"/>
                  </a:lnTo>
                  <a:lnTo>
                    <a:pt x="4272018" y="1511300"/>
                  </a:lnTo>
                  <a:lnTo>
                    <a:pt x="4266676" y="1562100"/>
                  </a:lnTo>
                  <a:lnTo>
                    <a:pt x="4258669" y="1612900"/>
                  </a:lnTo>
                  <a:lnTo>
                    <a:pt x="4252072" y="1663700"/>
                  </a:lnTo>
                  <a:lnTo>
                    <a:pt x="4245535" y="1714500"/>
                  </a:lnTo>
                  <a:lnTo>
                    <a:pt x="4239119" y="1765300"/>
                  </a:lnTo>
                  <a:lnTo>
                    <a:pt x="4232883" y="1816100"/>
                  </a:lnTo>
                  <a:lnTo>
                    <a:pt x="4226887" y="1866900"/>
                  </a:lnTo>
                  <a:lnTo>
                    <a:pt x="4221191" y="1917700"/>
                  </a:lnTo>
                  <a:lnTo>
                    <a:pt x="4215856" y="1968500"/>
                  </a:lnTo>
                  <a:lnTo>
                    <a:pt x="4210941" y="2019300"/>
                  </a:lnTo>
                  <a:lnTo>
                    <a:pt x="4206507" y="2070100"/>
                  </a:lnTo>
                  <a:lnTo>
                    <a:pt x="4202613" y="2120900"/>
                  </a:lnTo>
                  <a:lnTo>
                    <a:pt x="4199136" y="2171700"/>
                  </a:lnTo>
                  <a:lnTo>
                    <a:pt x="4195412" y="2222500"/>
                  </a:lnTo>
                  <a:lnTo>
                    <a:pt x="4191491" y="2273300"/>
                  </a:lnTo>
                  <a:lnTo>
                    <a:pt x="4187421" y="2311400"/>
                  </a:lnTo>
                  <a:lnTo>
                    <a:pt x="4183252" y="2362200"/>
                  </a:lnTo>
                  <a:lnTo>
                    <a:pt x="4174816" y="2463800"/>
                  </a:lnTo>
                  <a:lnTo>
                    <a:pt x="4170647" y="2514600"/>
                  </a:lnTo>
                  <a:lnTo>
                    <a:pt x="4166577" y="2565400"/>
                  </a:lnTo>
                  <a:lnTo>
                    <a:pt x="4148559" y="2768600"/>
                  </a:lnTo>
                  <a:lnTo>
                    <a:pt x="4145900" y="2806700"/>
                  </a:lnTo>
                  <a:lnTo>
                    <a:pt x="4143805" y="2832100"/>
                  </a:lnTo>
                  <a:lnTo>
                    <a:pt x="4142084" y="2857500"/>
                  </a:lnTo>
                  <a:lnTo>
                    <a:pt x="4138549" y="2908300"/>
                  </a:lnTo>
                  <a:lnTo>
                    <a:pt x="4133016" y="2959100"/>
                  </a:lnTo>
                  <a:lnTo>
                    <a:pt x="4123701" y="3009900"/>
                  </a:lnTo>
                  <a:lnTo>
                    <a:pt x="4111234" y="3060700"/>
                  </a:lnTo>
                  <a:lnTo>
                    <a:pt x="4096245" y="3098800"/>
                  </a:lnTo>
                  <a:lnTo>
                    <a:pt x="4079365" y="3149600"/>
                  </a:lnTo>
                  <a:lnTo>
                    <a:pt x="4061225" y="3187700"/>
                  </a:lnTo>
                  <a:lnTo>
                    <a:pt x="4042454" y="3238500"/>
                  </a:lnTo>
                  <a:lnTo>
                    <a:pt x="4017085" y="3276600"/>
                  </a:lnTo>
                  <a:lnTo>
                    <a:pt x="3983646" y="3327400"/>
                  </a:lnTo>
                  <a:lnTo>
                    <a:pt x="3943074" y="3352800"/>
                  </a:lnTo>
                  <a:lnTo>
                    <a:pt x="3896309" y="3390900"/>
                  </a:lnTo>
                  <a:lnTo>
                    <a:pt x="3846365" y="3403600"/>
                  </a:lnTo>
                  <a:lnTo>
                    <a:pt x="3799257" y="3429000"/>
                  </a:lnTo>
                  <a:lnTo>
                    <a:pt x="3754635" y="3454400"/>
                  </a:lnTo>
                  <a:lnTo>
                    <a:pt x="3712150" y="3467100"/>
                  </a:lnTo>
                  <a:lnTo>
                    <a:pt x="3671451" y="3492500"/>
                  </a:lnTo>
                  <a:lnTo>
                    <a:pt x="3594010" y="3517900"/>
                  </a:lnTo>
                  <a:lnTo>
                    <a:pt x="3547306" y="3543300"/>
                  </a:lnTo>
                  <a:lnTo>
                    <a:pt x="3501325" y="3556000"/>
                  </a:lnTo>
                  <a:lnTo>
                    <a:pt x="3456123" y="3581400"/>
                  </a:lnTo>
                  <a:lnTo>
                    <a:pt x="3411755" y="3606800"/>
                  </a:lnTo>
                  <a:lnTo>
                    <a:pt x="3368277" y="3632200"/>
                  </a:lnTo>
                  <a:lnTo>
                    <a:pt x="3325744" y="3657600"/>
                  </a:lnTo>
                  <a:lnTo>
                    <a:pt x="3297685" y="3670300"/>
                  </a:lnTo>
                  <a:lnTo>
                    <a:pt x="3273942" y="3695700"/>
                  </a:lnTo>
                  <a:lnTo>
                    <a:pt x="3255080" y="3733800"/>
                  </a:lnTo>
                  <a:lnTo>
                    <a:pt x="3241660" y="3759200"/>
                  </a:lnTo>
                  <a:lnTo>
                    <a:pt x="3225329" y="3810000"/>
                  </a:lnTo>
                  <a:lnTo>
                    <a:pt x="3210444" y="3860800"/>
                  </a:lnTo>
                  <a:lnTo>
                    <a:pt x="3197116" y="3911600"/>
                  </a:lnTo>
                  <a:lnTo>
                    <a:pt x="3185457" y="3962400"/>
                  </a:lnTo>
                  <a:lnTo>
                    <a:pt x="3175576" y="4013200"/>
                  </a:lnTo>
                  <a:lnTo>
                    <a:pt x="3167587" y="4064000"/>
                  </a:lnTo>
                  <a:lnTo>
                    <a:pt x="3163865" y="4089400"/>
                  </a:lnTo>
                  <a:lnTo>
                    <a:pt x="3158828" y="4102100"/>
                  </a:lnTo>
                  <a:lnTo>
                    <a:pt x="3152666" y="4114800"/>
                  </a:lnTo>
                  <a:lnTo>
                    <a:pt x="3145565" y="4140200"/>
                  </a:lnTo>
                  <a:lnTo>
                    <a:pt x="3135587" y="4152900"/>
                  </a:lnTo>
                  <a:lnTo>
                    <a:pt x="3128439" y="4165600"/>
                  </a:lnTo>
                  <a:close/>
                </a:path>
                <a:path w="4279900" h="4191000">
                  <a:moveTo>
                    <a:pt x="842210" y="3657600"/>
                  </a:moveTo>
                  <a:lnTo>
                    <a:pt x="683124" y="3657600"/>
                  </a:lnTo>
                  <a:lnTo>
                    <a:pt x="631073" y="3644900"/>
                  </a:lnTo>
                  <a:lnTo>
                    <a:pt x="520179" y="3619500"/>
                  </a:lnTo>
                  <a:lnTo>
                    <a:pt x="637079" y="3619500"/>
                  </a:lnTo>
                  <a:lnTo>
                    <a:pt x="739805" y="3644900"/>
                  </a:lnTo>
                  <a:lnTo>
                    <a:pt x="790863" y="3644900"/>
                  </a:lnTo>
                  <a:lnTo>
                    <a:pt x="842210" y="3657600"/>
                  </a:lnTo>
                  <a:close/>
                </a:path>
                <a:path w="4279900" h="4191000">
                  <a:moveTo>
                    <a:pt x="2871856" y="3657600"/>
                  </a:moveTo>
                  <a:lnTo>
                    <a:pt x="2446345" y="3657600"/>
                  </a:lnTo>
                  <a:lnTo>
                    <a:pt x="2494639" y="3644900"/>
                  </a:lnTo>
                  <a:lnTo>
                    <a:pt x="2847270" y="3644900"/>
                  </a:lnTo>
                  <a:lnTo>
                    <a:pt x="2871856" y="3657600"/>
                  </a:lnTo>
                  <a:close/>
                </a:path>
                <a:path w="4279900" h="4191000">
                  <a:moveTo>
                    <a:pt x="1188734" y="3683000"/>
                  </a:moveTo>
                  <a:lnTo>
                    <a:pt x="838078" y="3683000"/>
                  </a:lnTo>
                  <a:lnTo>
                    <a:pt x="734776" y="3657600"/>
                  </a:lnTo>
                  <a:lnTo>
                    <a:pt x="893749" y="3657600"/>
                  </a:lnTo>
                  <a:lnTo>
                    <a:pt x="945384" y="3670300"/>
                  </a:lnTo>
                  <a:lnTo>
                    <a:pt x="1139299" y="3670300"/>
                  </a:lnTo>
                  <a:lnTo>
                    <a:pt x="1188734" y="3683000"/>
                  </a:lnTo>
                  <a:close/>
                </a:path>
                <a:path w="4279900" h="4191000">
                  <a:moveTo>
                    <a:pt x="3121291" y="4178300"/>
                  </a:moveTo>
                  <a:lnTo>
                    <a:pt x="3044965" y="4178300"/>
                  </a:lnTo>
                  <a:lnTo>
                    <a:pt x="3031953" y="4165600"/>
                  </a:lnTo>
                  <a:lnTo>
                    <a:pt x="3023444" y="4140200"/>
                  </a:lnTo>
                  <a:lnTo>
                    <a:pt x="3014811" y="4114800"/>
                  </a:lnTo>
                  <a:lnTo>
                    <a:pt x="3006928" y="4089400"/>
                  </a:lnTo>
                  <a:lnTo>
                    <a:pt x="2999796" y="4076700"/>
                  </a:lnTo>
                  <a:lnTo>
                    <a:pt x="2993414" y="4051300"/>
                  </a:lnTo>
                  <a:lnTo>
                    <a:pt x="2987721" y="4025900"/>
                  </a:lnTo>
                  <a:lnTo>
                    <a:pt x="2977086" y="3975100"/>
                  </a:lnTo>
                  <a:lnTo>
                    <a:pt x="2971393" y="3949700"/>
                  </a:lnTo>
                  <a:lnTo>
                    <a:pt x="2965043" y="3911600"/>
                  </a:lnTo>
                  <a:lnTo>
                    <a:pt x="2958129" y="3886200"/>
                  </a:lnTo>
                  <a:lnTo>
                    <a:pt x="2950841" y="3848100"/>
                  </a:lnTo>
                  <a:lnTo>
                    <a:pt x="2943365" y="3810000"/>
                  </a:lnTo>
                  <a:lnTo>
                    <a:pt x="2926598" y="3759200"/>
                  </a:lnTo>
                  <a:lnTo>
                    <a:pt x="2905327" y="3708400"/>
                  </a:lnTo>
                  <a:lnTo>
                    <a:pt x="2903325" y="3708400"/>
                  </a:lnTo>
                  <a:lnTo>
                    <a:pt x="2893378" y="3695700"/>
                  </a:lnTo>
                  <a:lnTo>
                    <a:pt x="2879301" y="3683000"/>
                  </a:lnTo>
                  <a:lnTo>
                    <a:pt x="2862222" y="3670300"/>
                  </a:lnTo>
                  <a:lnTo>
                    <a:pt x="2105775" y="3670300"/>
                  </a:lnTo>
                  <a:lnTo>
                    <a:pt x="2156386" y="3657600"/>
                  </a:lnTo>
                  <a:lnTo>
                    <a:pt x="2893816" y="3657600"/>
                  </a:lnTo>
                  <a:lnTo>
                    <a:pt x="2912021" y="3683000"/>
                  </a:lnTo>
                  <a:lnTo>
                    <a:pt x="2925347" y="3695700"/>
                  </a:lnTo>
                  <a:lnTo>
                    <a:pt x="2936952" y="3721100"/>
                  </a:lnTo>
                  <a:lnTo>
                    <a:pt x="2947619" y="3759200"/>
                  </a:lnTo>
                  <a:lnTo>
                    <a:pt x="2957160" y="3784600"/>
                  </a:lnTo>
                  <a:lnTo>
                    <a:pt x="2965387" y="3810000"/>
                  </a:lnTo>
                  <a:lnTo>
                    <a:pt x="2972863" y="3835400"/>
                  </a:lnTo>
                  <a:lnTo>
                    <a:pt x="2980151" y="3873500"/>
                  </a:lnTo>
                  <a:lnTo>
                    <a:pt x="2987064" y="3911600"/>
                  </a:lnTo>
                  <a:lnTo>
                    <a:pt x="2993414" y="3937000"/>
                  </a:lnTo>
                  <a:lnTo>
                    <a:pt x="2998232" y="3962400"/>
                  </a:lnTo>
                  <a:lnTo>
                    <a:pt x="3008617" y="4013200"/>
                  </a:lnTo>
                  <a:lnTo>
                    <a:pt x="3013434" y="4038600"/>
                  </a:lnTo>
                  <a:lnTo>
                    <a:pt x="3019503" y="4064000"/>
                  </a:lnTo>
                  <a:lnTo>
                    <a:pt x="3025947" y="4089400"/>
                  </a:lnTo>
                  <a:lnTo>
                    <a:pt x="3033141" y="4114800"/>
                  </a:lnTo>
                  <a:lnTo>
                    <a:pt x="3041462" y="4127500"/>
                  </a:lnTo>
                  <a:lnTo>
                    <a:pt x="3046592" y="4140200"/>
                  </a:lnTo>
                  <a:lnTo>
                    <a:pt x="3055476" y="4152900"/>
                  </a:lnTo>
                  <a:lnTo>
                    <a:pt x="3067363" y="4165600"/>
                  </a:lnTo>
                  <a:lnTo>
                    <a:pt x="3128439" y="4165600"/>
                  </a:lnTo>
                  <a:lnTo>
                    <a:pt x="3121291" y="4178300"/>
                  </a:lnTo>
                  <a:close/>
                </a:path>
                <a:path w="4279900" h="4191000">
                  <a:moveTo>
                    <a:pt x="2299883" y="3683000"/>
                  </a:moveTo>
                  <a:lnTo>
                    <a:pt x="1746053" y="3683000"/>
                  </a:lnTo>
                  <a:lnTo>
                    <a:pt x="1797637" y="3670300"/>
                  </a:lnTo>
                  <a:lnTo>
                    <a:pt x="2347896" y="3670300"/>
                  </a:lnTo>
                  <a:lnTo>
                    <a:pt x="2299883" y="3683000"/>
                  </a:lnTo>
                  <a:close/>
                </a:path>
                <a:path w="4279900" h="4191000">
                  <a:moveTo>
                    <a:pt x="1949478" y="3695700"/>
                  </a:moveTo>
                  <a:lnTo>
                    <a:pt x="1037503" y="3695700"/>
                  </a:lnTo>
                  <a:lnTo>
                    <a:pt x="989209" y="3683000"/>
                  </a:lnTo>
                  <a:lnTo>
                    <a:pt x="2000801" y="3683000"/>
                  </a:lnTo>
                  <a:lnTo>
                    <a:pt x="1949478" y="3695700"/>
                  </a:lnTo>
                  <a:close/>
                </a:path>
                <a:path w="4279900" h="4191000">
                  <a:moveTo>
                    <a:pt x="1487646" y="3708400"/>
                  </a:moveTo>
                  <a:lnTo>
                    <a:pt x="1436646" y="3708400"/>
                  </a:lnTo>
                  <a:lnTo>
                    <a:pt x="1385815" y="3695700"/>
                  </a:lnTo>
                  <a:lnTo>
                    <a:pt x="1538783" y="3695700"/>
                  </a:lnTo>
                  <a:lnTo>
                    <a:pt x="1487646" y="3708400"/>
                  </a:lnTo>
                  <a:close/>
                </a:path>
                <a:path w="4279900" h="4191000">
                  <a:moveTo>
                    <a:pt x="3083504" y="4191000"/>
                  </a:moveTo>
                  <a:lnTo>
                    <a:pt x="3081502" y="4191000"/>
                  </a:lnTo>
                  <a:lnTo>
                    <a:pt x="3061732" y="4178300"/>
                  </a:lnTo>
                  <a:lnTo>
                    <a:pt x="3103617" y="4178300"/>
                  </a:lnTo>
                  <a:lnTo>
                    <a:pt x="3083504" y="4191000"/>
                  </a:lnTo>
                  <a:close/>
                </a:path>
              </a:pathLst>
            </a:custGeom>
            <a:solidFill>
              <a:srgbClr val="0082CA"/>
            </a:solidFill>
          </p:spPr>
          <p:txBody>
            <a:bodyPr wrap="square" lIns="0" tIns="0" rIns="0" bIns="0" rtlCol="0"/>
            <a:lstStyle/>
            <a:p/>
          </p:txBody>
        </p:sp>
      </p:grpSp>
      <p:sp>
        <p:nvSpPr>
          <p:cNvPr id="21" name="object 21"/>
          <p:cNvSpPr txBox="1"/>
          <p:nvPr/>
        </p:nvSpPr>
        <p:spPr>
          <a:xfrm>
            <a:off x="2208846" y="4266079"/>
            <a:ext cx="3070860" cy="1185545"/>
          </a:xfrm>
          <a:prstGeom prst="rect">
            <a:avLst/>
          </a:prstGeom>
          <a:ln w="63776">
            <a:solidFill>
              <a:srgbClr val="86E9E8"/>
            </a:solidFill>
          </a:ln>
        </p:spPr>
        <p:txBody>
          <a:bodyPr wrap="square" lIns="0" tIns="84455" rIns="0" bIns="0" rtlCol="0" vert="horz">
            <a:spAutoFit/>
          </a:bodyPr>
          <a:lstStyle/>
          <a:p>
            <a:pPr marL="1175385" marR="678180" indent="-492759">
              <a:lnSpc>
                <a:spcPct val="125699"/>
              </a:lnSpc>
              <a:spcBef>
                <a:spcPts val="665"/>
              </a:spcBef>
            </a:pPr>
            <a:r>
              <a:rPr dirty="0" sz="2350" spc="5" b="1">
                <a:solidFill>
                  <a:srgbClr val="2B91D5"/>
                </a:solidFill>
                <a:latin typeface="Arimo"/>
                <a:cs typeface="Arimo"/>
              </a:rPr>
              <a:t>Hệ CSDL</a:t>
            </a:r>
            <a:r>
              <a:rPr dirty="0" sz="2350" spc="-90" b="1">
                <a:solidFill>
                  <a:srgbClr val="2B91D5"/>
                </a:solidFill>
                <a:latin typeface="Arimo"/>
                <a:cs typeface="Arimo"/>
              </a:rPr>
              <a:t> </a:t>
            </a:r>
            <a:r>
              <a:rPr dirty="0" sz="2350" b="1">
                <a:solidFill>
                  <a:srgbClr val="2B91D5"/>
                </a:solidFill>
                <a:latin typeface="Arimo"/>
                <a:cs typeface="Arimo"/>
              </a:rPr>
              <a:t>cá  nhân</a:t>
            </a:r>
            <a:endParaRPr sz="2350">
              <a:latin typeface="Arimo"/>
              <a:cs typeface="Arimo"/>
            </a:endParaRPr>
          </a:p>
        </p:txBody>
      </p:sp>
      <p:sp>
        <p:nvSpPr>
          <p:cNvPr id="22" name="object 22"/>
          <p:cNvSpPr txBox="1"/>
          <p:nvPr/>
        </p:nvSpPr>
        <p:spPr>
          <a:xfrm>
            <a:off x="7874611" y="4382268"/>
            <a:ext cx="3070860" cy="1185545"/>
          </a:xfrm>
          <a:prstGeom prst="rect">
            <a:avLst/>
          </a:prstGeom>
          <a:ln w="63776">
            <a:solidFill>
              <a:srgbClr val="86E9E8"/>
            </a:solidFill>
          </a:ln>
        </p:spPr>
        <p:txBody>
          <a:bodyPr wrap="square" lIns="0" tIns="89535" rIns="0" bIns="0" rtlCol="0" vert="horz">
            <a:spAutoFit/>
          </a:bodyPr>
          <a:lstStyle/>
          <a:p>
            <a:pPr marL="1249045" marR="479425" indent="-800735">
              <a:lnSpc>
                <a:spcPct val="124400"/>
              </a:lnSpc>
              <a:spcBef>
                <a:spcPts val="705"/>
              </a:spcBef>
            </a:pPr>
            <a:r>
              <a:rPr dirty="0" sz="2350" spc="5" b="1">
                <a:solidFill>
                  <a:srgbClr val="2B91D5"/>
                </a:solidFill>
                <a:latin typeface="Arimo"/>
                <a:cs typeface="Arimo"/>
              </a:rPr>
              <a:t>Hệ CSDL</a:t>
            </a:r>
            <a:r>
              <a:rPr dirty="0" sz="2350" spc="-75" b="1">
                <a:solidFill>
                  <a:srgbClr val="2B91D5"/>
                </a:solidFill>
                <a:latin typeface="Arimo"/>
                <a:cs typeface="Arimo"/>
              </a:rPr>
              <a:t> </a:t>
            </a:r>
            <a:r>
              <a:rPr dirty="0" sz="2350" b="1">
                <a:solidFill>
                  <a:srgbClr val="2B91D5"/>
                </a:solidFill>
                <a:latin typeface="Arimo"/>
                <a:cs typeface="Arimo"/>
              </a:rPr>
              <a:t>trung  </a:t>
            </a:r>
            <a:r>
              <a:rPr dirty="0" sz="2350" spc="5" b="1">
                <a:solidFill>
                  <a:srgbClr val="2B91D5"/>
                </a:solidFill>
                <a:latin typeface="Arimo"/>
                <a:cs typeface="Arimo"/>
              </a:rPr>
              <a:t>tâm</a:t>
            </a:r>
            <a:endParaRPr sz="2350">
              <a:latin typeface="Arimo"/>
              <a:cs typeface="Arimo"/>
            </a:endParaRPr>
          </a:p>
        </p:txBody>
      </p:sp>
      <p:sp>
        <p:nvSpPr>
          <p:cNvPr id="23" name="object 23"/>
          <p:cNvSpPr txBox="1"/>
          <p:nvPr/>
        </p:nvSpPr>
        <p:spPr>
          <a:xfrm>
            <a:off x="8220932" y="2298718"/>
            <a:ext cx="2375535" cy="647700"/>
          </a:xfrm>
          <a:prstGeom prst="rect">
            <a:avLst/>
          </a:prstGeom>
        </p:spPr>
        <p:txBody>
          <a:bodyPr wrap="square" lIns="0" tIns="12065" rIns="0" bIns="0" rtlCol="0" vert="horz">
            <a:spAutoFit/>
          </a:bodyPr>
          <a:lstStyle/>
          <a:p>
            <a:pPr marL="690245" marR="5080" indent="-678180">
              <a:lnSpc>
                <a:spcPct val="107400"/>
              </a:lnSpc>
              <a:spcBef>
                <a:spcPts val="95"/>
              </a:spcBef>
            </a:pPr>
            <a:r>
              <a:rPr dirty="0" sz="1900" spc="55" b="1">
                <a:solidFill>
                  <a:srgbClr val="FF812B"/>
                </a:solidFill>
                <a:latin typeface="Arimo"/>
                <a:cs typeface="Arimo"/>
              </a:rPr>
              <a:t>CÁC </a:t>
            </a:r>
            <a:r>
              <a:rPr dirty="0" sz="1900" spc="45" b="1">
                <a:solidFill>
                  <a:srgbClr val="FF812B"/>
                </a:solidFill>
                <a:latin typeface="Arimo"/>
                <a:cs typeface="Arimo"/>
              </a:rPr>
              <a:t>HỆ </a:t>
            </a:r>
            <a:r>
              <a:rPr dirty="0" sz="1900" spc="60" b="1">
                <a:solidFill>
                  <a:srgbClr val="FF812B"/>
                </a:solidFill>
                <a:latin typeface="Arimo"/>
                <a:cs typeface="Arimo"/>
              </a:rPr>
              <a:t>CSDL </a:t>
            </a:r>
            <a:r>
              <a:rPr dirty="0" sz="1900" spc="55" b="1">
                <a:solidFill>
                  <a:srgbClr val="FF812B"/>
                </a:solidFill>
                <a:latin typeface="Arimo"/>
                <a:cs typeface="Arimo"/>
              </a:rPr>
              <a:t>TẬP  </a:t>
            </a:r>
            <a:r>
              <a:rPr dirty="0" sz="1900" spc="65" b="1">
                <a:solidFill>
                  <a:srgbClr val="FF812B"/>
                </a:solidFill>
                <a:latin typeface="Arimo"/>
                <a:cs typeface="Arimo"/>
              </a:rPr>
              <a:t>TRUNG:</a:t>
            </a:r>
            <a:endParaRPr sz="1900">
              <a:latin typeface="Arimo"/>
              <a:cs typeface="Arimo"/>
            </a:endParaRPr>
          </a:p>
        </p:txBody>
      </p:sp>
      <p:sp>
        <p:nvSpPr>
          <p:cNvPr id="24" name="object 24"/>
          <p:cNvSpPr txBox="1"/>
          <p:nvPr/>
        </p:nvSpPr>
        <p:spPr>
          <a:xfrm>
            <a:off x="13468911" y="4266079"/>
            <a:ext cx="3070860" cy="1185545"/>
          </a:xfrm>
          <a:prstGeom prst="rect">
            <a:avLst/>
          </a:prstGeom>
          <a:ln w="63776">
            <a:solidFill>
              <a:srgbClr val="86E9E8"/>
            </a:solidFill>
          </a:ln>
        </p:spPr>
        <p:txBody>
          <a:bodyPr wrap="square" lIns="0" tIns="169545" rIns="0" bIns="0" rtlCol="0" vert="horz">
            <a:spAutoFit/>
          </a:bodyPr>
          <a:lstStyle/>
          <a:p>
            <a:pPr algn="ctr">
              <a:lnSpc>
                <a:spcPct val="100000"/>
              </a:lnSpc>
              <a:spcBef>
                <a:spcPts val="1335"/>
              </a:spcBef>
            </a:pPr>
            <a:r>
              <a:rPr dirty="0" sz="2350" spc="5" b="1">
                <a:solidFill>
                  <a:srgbClr val="2B91D5"/>
                </a:solidFill>
                <a:latin typeface="Arimo"/>
                <a:cs typeface="Arimo"/>
              </a:rPr>
              <a:t>Hệ CSDL</a:t>
            </a:r>
            <a:r>
              <a:rPr dirty="0" sz="2350" spc="-30" b="1">
                <a:solidFill>
                  <a:srgbClr val="2B91D5"/>
                </a:solidFill>
                <a:latin typeface="Arimo"/>
                <a:cs typeface="Arimo"/>
              </a:rPr>
              <a:t> </a:t>
            </a:r>
            <a:r>
              <a:rPr dirty="0" sz="2350" spc="5" b="1">
                <a:solidFill>
                  <a:srgbClr val="2B91D5"/>
                </a:solidFill>
                <a:latin typeface="Arimo"/>
                <a:cs typeface="Arimo"/>
              </a:rPr>
              <a:t>khách</a:t>
            </a:r>
            <a:endParaRPr sz="2350">
              <a:latin typeface="Arimo"/>
              <a:cs typeface="Arimo"/>
            </a:endParaRPr>
          </a:p>
          <a:p>
            <a:pPr algn="ctr">
              <a:lnSpc>
                <a:spcPct val="100000"/>
              </a:lnSpc>
              <a:spcBef>
                <a:spcPts val="685"/>
              </a:spcBef>
            </a:pPr>
            <a:r>
              <a:rPr dirty="0" sz="2350" b="1">
                <a:solidFill>
                  <a:srgbClr val="2B91D5"/>
                </a:solidFill>
                <a:latin typeface="Arimo"/>
                <a:cs typeface="Arimo"/>
              </a:rPr>
              <a:t>-</a:t>
            </a:r>
            <a:r>
              <a:rPr dirty="0" sz="2350" spc="-10" b="1">
                <a:solidFill>
                  <a:srgbClr val="2B91D5"/>
                </a:solidFill>
                <a:latin typeface="Arimo"/>
                <a:cs typeface="Arimo"/>
              </a:rPr>
              <a:t> </a:t>
            </a:r>
            <a:r>
              <a:rPr dirty="0" sz="2350" spc="5" b="1">
                <a:solidFill>
                  <a:srgbClr val="2B91D5"/>
                </a:solidFill>
                <a:latin typeface="Arimo"/>
                <a:cs typeface="Arimo"/>
              </a:rPr>
              <a:t>chủ</a:t>
            </a:r>
            <a:endParaRPr sz="2350">
              <a:latin typeface="Arimo"/>
              <a:cs typeface="Arimo"/>
            </a:endParaRPr>
          </a:p>
        </p:txBody>
      </p:sp>
      <p:sp>
        <p:nvSpPr>
          <p:cNvPr id="25" name="object 25"/>
          <p:cNvSpPr txBox="1"/>
          <p:nvPr/>
        </p:nvSpPr>
        <p:spPr>
          <a:xfrm>
            <a:off x="2166413" y="6148644"/>
            <a:ext cx="3485515" cy="2486025"/>
          </a:xfrm>
          <a:prstGeom prst="rect">
            <a:avLst/>
          </a:prstGeom>
        </p:spPr>
        <p:txBody>
          <a:bodyPr wrap="square" lIns="0" tIns="12065" rIns="0" bIns="0" rtlCol="0" vert="horz">
            <a:spAutoFit/>
          </a:bodyPr>
          <a:lstStyle/>
          <a:p>
            <a:pPr algn="ctr" marL="12065" marR="5080">
              <a:lnSpc>
                <a:spcPct val="117000"/>
              </a:lnSpc>
              <a:spcBef>
                <a:spcPts val="95"/>
              </a:spcBef>
            </a:pPr>
            <a:r>
              <a:rPr dirty="0" sz="2300">
                <a:latin typeface="DejaVu Serif"/>
                <a:cs typeface="DejaVu Serif"/>
              </a:rPr>
              <a:t>Hệ </a:t>
            </a:r>
            <a:r>
              <a:rPr dirty="0" sz="2300" spc="5">
                <a:latin typeface="DejaVu Serif"/>
                <a:cs typeface="DejaVu Serif"/>
              </a:rPr>
              <a:t>CSDL </a:t>
            </a:r>
            <a:r>
              <a:rPr dirty="0" sz="2300">
                <a:latin typeface="DejaVu Serif"/>
                <a:cs typeface="DejaVu Serif"/>
              </a:rPr>
              <a:t>cá nhân là</a:t>
            </a:r>
            <a:r>
              <a:rPr dirty="0" sz="2300" spc="-55">
                <a:latin typeface="DejaVu Serif"/>
                <a:cs typeface="DejaVu Serif"/>
              </a:rPr>
              <a:t> </a:t>
            </a:r>
            <a:r>
              <a:rPr dirty="0" sz="2300">
                <a:latin typeface="DejaVu Serif"/>
                <a:cs typeface="DejaVu Serif"/>
              </a:rPr>
              <a:t>hệ  </a:t>
            </a:r>
            <a:r>
              <a:rPr dirty="0" sz="2300" spc="5">
                <a:latin typeface="DejaVu Serif"/>
                <a:cs typeface="DejaVu Serif"/>
              </a:rPr>
              <a:t>CSDL </a:t>
            </a:r>
            <a:r>
              <a:rPr dirty="0" sz="2300">
                <a:latin typeface="DejaVu Serif"/>
                <a:cs typeface="DejaVu Serif"/>
              </a:rPr>
              <a:t>có một người  dùng, người này vừa  thiết kế, vừa tạo lập,  vừa cập nhật và bảo trì  </a:t>
            </a:r>
            <a:r>
              <a:rPr dirty="0" sz="2300" spc="5">
                <a:latin typeface="DejaVu Serif"/>
                <a:cs typeface="DejaVu Serif"/>
              </a:rPr>
              <a:t>CSDL</a:t>
            </a:r>
            <a:endParaRPr sz="2300">
              <a:latin typeface="DejaVu Serif"/>
              <a:cs typeface="DejaVu Serif"/>
            </a:endParaRPr>
          </a:p>
        </p:txBody>
      </p:sp>
      <p:sp>
        <p:nvSpPr>
          <p:cNvPr id="26" name="object 26"/>
          <p:cNvSpPr txBox="1"/>
          <p:nvPr/>
        </p:nvSpPr>
        <p:spPr>
          <a:xfrm>
            <a:off x="7529461" y="6151661"/>
            <a:ext cx="3892550" cy="3176270"/>
          </a:xfrm>
          <a:prstGeom prst="rect">
            <a:avLst/>
          </a:prstGeom>
        </p:spPr>
        <p:txBody>
          <a:bodyPr wrap="square" lIns="0" tIns="12065" rIns="0" bIns="0" rtlCol="0" vert="horz">
            <a:spAutoFit/>
          </a:bodyPr>
          <a:lstStyle/>
          <a:p>
            <a:pPr algn="ctr" marL="12700" marR="5080" indent="-635">
              <a:lnSpc>
                <a:spcPct val="117500"/>
              </a:lnSpc>
              <a:spcBef>
                <a:spcPts val="95"/>
              </a:spcBef>
            </a:pPr>
            <a:r>
              <a:rPr dirty="0" sz="2200" spc="5">
                <a:latin typeface="DejaVu Serif"/>
                <a:cs typeface="DejaVu Serif"/>
              </a:rPr>
              <a:t>- Hệ </a:t>
            </a:r>
            <a:r>
              <a:rPr dirty="0" sz="2200" spc="10">
                <a:latin typeface="DejaVu Serif"/>
                <a:cs typeface="DejaVu Serif"/>
              </a:rPr>
              <a:t>CSDL </a:t>
            </a:r>
            <a:r>
              <a:rPr dirty="0" sz="2200" spc="5">
                <a:latin typeface="DejaVu Serif"/>
                <a:cs typeface="DejaVu Serif"/>
              </a:rPr>
              <a:t>trung </a:t>
            </a:r>
            <a:r>
              <a:rPr dirty="0" sz="2200" spc="10">
                <a:latin typeface="DejaVu Serif"/>
                <a:cs typeface="DejaVu Serif"/>
              </a:rPr>
              <a:t>tâm </a:t>
            </a:r>
            <a:r>
              <a:rPr dirty="0" sz="2200" spc="5">
                <a:latin typeface="DejaVu Serif"/>
                <a:cs typeface="DejaVu Serif"/>
              </a:rPr>
              <a:t>là </a:t>
            </a:r>
            <a:r>
              <a:rPr dirty="0" sz="2200" spc="10">
                <a:latin typeface="DejaVu Serif"/>
                <a:cs typeface="DejaVu Serif"/>
              </a:rPr>
              <a:t>hệ  CSDL </a:t>
            </a:r>
            <a:r>
              <a:rPr dirty="0" sz="2200" spc="5">
                <a:latin typeface="DejaVu Serif"/>
                <a:cs typeface="DejaVu Serif"/>
              </a:rPr>
              <a:t>với </a:t>
            </a:r>
            <a:r>
              <a:rPr dirty="0" sz="2200" spc="10">
                <a:latin typeface="DejaVu Serif"/>
                <a:cs typeface="DejaVu Serif"/>
              </a:rPr>
              <a:t>dữ </a:t>
            </a:r>
            <a:r>
              <a:rPr dirty="0" sz="2200" spc="5">
                <a:latin typeface="DejaVu Serif"/>
                <a:cs typeface="DejaVu Serif"/>
              </a:rPr>
              <a:t>liệu </a:t>
            </a:r>
            <a:r>
              <a:rPr dirty="0" sz="2200" spc="10">
                <a:latin typeface="DejaVu Serif"/>
                <a:cs typeface="DejaVu Serif"/>
              </a:rPr>
              <a:t>được </a:t>
            </a:r>
            <a:r>
              <a:rPr dirty="0" sz="2200" spc="5">
                <a:latin typeface="DejaVu Serif"/>
                <a:cs typeface="DejaVu Serif"/>
              </a:rPr>
              <a:t>lưu  trữ trên máy tính trung  tâm, nhiều người sử </a:t>
            </a:r>
            <a:r>
              <a:rPr dirty="0" sz="2200" spc="10">
                <a:latin typeface="DejaVu Serif"/>
                <a:cs typeface="DejaVu Serif"/>
              </a:rPr>
              <a:t>dụng  </a:t>
            </a:r>
            <a:r>
              <a:rPr dirty="0" sz="2200" spc="5">
                <a:latin typeface="DejaVu Serif"/>
                <a:cs typeface="DejaVu Serif"/>
              </a:rPr>
              <a:t>từ xa có thể truy</a:t>
            </a:r>
            <a:r>
              <a:rPr dirty="0" sz="2200" spc="-20">
                <a:latin typeface="DejaVu Serif"/>
                <a:cs typeface="DejaVu Serif"/>
              </a:rPr>
              <a:t> </a:t>
            </a:r>
            <a:r>
              <a:rPr dirty="0" sz="2200" spc="5">
                <a:latin typeface="DejaVu Serif"/>
                <a:cs typeface="DejaVu Serif"/>
              </a:rPr>
              <a:t>cập </a:t>
            </a:r>
            <a:r>
              <a:rPr dirty="0" sz="2200" spc="10">
                <a:latin typeface="DejaVu Serif"/>
                <a:cs typeface="DejaVu Serif"/>
              </a:rPr>
              <a:t>CSDL </a:t>
            </a:r>
            <a:r>
              <a:rPr dirty="0" sz="2200" spc="5">
                <a:latin typeface="DejaVu Serif"/>
                <a:cs typeface="DejaVu Serif"/>
              </a:rPr>
              <a:t> </a:t>
            </a:r>
            <a:r>
              <a:rPr dirty="0" sz="2200" spc="5">
                <a:latin typeface="DejaVu Serif"/>
                <a:cs typeface="DejaVu Serif"/>
              </a:rPr>
              <a:t>này thông </a:t>
            </a:r>
            <a:r>
              <a:rPr dirty="0" sz="2200" spc="10">
                <a:latin typeface="DejaVu Serif"/>
                <a:cs typeface="DejaVu Serif"/>
              </a:rPr>
              <a:t>qua </a:t>
            </a:r>
            <a:r>
              <a:rPr dirty="0" sz="2200" spc="5">
                <a:latin typeface="DejaVu Serif"/>
                <a:cs typeface="DejaVu Serif"/>
              </a:rPr>
              <a:t>các thiết bị  </a:t>
            </a:r>
            <a:r>
              <a:rPr dirty="0" sz="2200" spc="10">
                <a:latin typeface="DejaVu Serif"/>
                <a:cs typeface="DejaVu Serif"/>
              </a:rPr>
              <a:t>đầu </a:t>
            </a:r>
            <a:r>
              <a:rPr dirty="0" sz="2200" spc="5">
                <a:latin typeface="DejaVu Serif"/>
                <a:cs typeface="DejaVu Serif"/>
              </a:rPr>
              <a:t>cuối và các </a:t>
            </a:r>
            <a:r>
              <a:rPr dirty="0" sz="2200" spc="10">
                <a:latin typeface="DejaVu Serif"/>
                <a:cs typeface="DejaVu Serif"/>
              </a:rPr>
              <a:t>phương  </a:t>
            </a:r>
            <a:r>
              <a:rPr dirty="0" sz="2200" spc="5">
                <a:latin typeface="DejaVu Serif"/>
                <a:cs typeface="DejaVu Serif"/>
              </a:rPr>
              <a:t>tiện truyền</a:t>
            </a:r>
            <a:r>
              <a:rPr dirty="0" sz="2200" spc="-5">
                <a:latin typeface="DejaVu Serif"/>
                <a:cs typeface="DejaVu Serif"/>
              </a:rPr>
              <a:t> </a:t>
            </a:r>
            <a:r>
              <a:rPr dirty="0" sz="2200" spc="5">
                <a:latin typeface="DejaVu Serif"/>
                <a:cs typeface="DejaVu Serif"/>
              </a:rPr>
              <a:t>thông</a:t>
            </a:r>
            <a:endParaRPr sz="2200">
              <a:latin typeface="DejaVu Serif"/>
              <a:cs typeface="DejaVu Serif"/>
            </a:endParaRPr>
          </a:p>
        </p:txBody>
      </p:sp>
      <p:sp>
        <p:nvSpPr>
          <p:cNvPr id="27" name="object 27"/>
          <p:cNvSpPr txBox="1"/>
          <p:nvPr/>
        </p:nvSpPr>
        <p:spPr>
          <a:xfrm>
            <a:off x="12740383" y="5958966"/>
            <a:ext cx="3959860" cy="2782570"/>
          </a:xfrm>
          <a:prstGeom prst="rect">
            <a:avLst/>
          </a:prstGeom>
        </p:spPr>
        <p:txBody>
          <a:bodyPr wrap="square" lIns="0" tIns="12065" rIns="0" bIns="0" rtlCol="0" vert="horz">
            <a:spAutoFit/>
          </a:bodyPr>
          <a:lstStyle/>
          <a:p>
            <a:pPr algn="ctr" marL="12700" marR="5080">
              <a:lnSpc>
                <a:spcPct val="117500"/>
              </a:lnSpc>
              <a:spcBef>
                <a:spcPts val="95"/>
              </a:spcBef>
            </a:pPr>
            <a:r>
              <a:rPr dirty="0" sz="2200" spc="10">
                <a:latin typeface="DejaVu Serif"/>
                <a:cs typeface="DejaVu Serif"/>
              </a:rPr>
              <a:t>Trong </a:t>
            </a:r>
            <a:r>
              <a:rPr dirty="0" sz="2200" spc="5">
                <a:latin typeface="DejaVu Serif"/>
                <a:cs typeface="DejaVu Serif"/>
              </a:rPr>
              <a:t>kiến trúc khách-chủ,  các thành </a:t>
            </a:r>
            <a:r>
              <a:rPr dirty="0" sz="2200" spc="10">
                <a:latin typeface="DejaVu Serif"/>
                <a:cs typeface="DejaVu Serif"/>
              </a:rPr>
              <a:t>phần </a:t>
            </a:r>
            <a:r>
              <a:rPr dirty="0" sz="2200" spc="5">
                <a:latin typeface="DejaVu Serif"/>
                <a:cs typeface="DejaVu Serif"/>
              </a:rPr>
              <a:t>(của </a:t>
            </a:r>
            <a:r>
              <a:rPr dirty="0" sz="2200" spc="10">
                <a:latin typeface="DejaVu Serif"/>
                <a:cs typeface="DejaVu Serif"/>
              </a:rPr>
              <a:t>hệ  QTCSDL) </a:t>
            </a:r>
            <a:r>
              <a:rPr dirty="0" sz="2200" spc="5">
                <a:latin typeface="DejaVu Serif"/>
                <a:cs typeface="DejaVu Serif"/>
              </a:rPr>
              <a:t>tương tác với  </a:t>
            </a:r>
            <a:r>
              <a:rPr dirty="0" sz="2200" spc="10">
                <a:latin typeface="DejaVu Serif"/>
                <a:cs typeface="DejaVu Serif"/>
              </a:rPr>
              <a:t>nhau </a:t>
            </a:r>
            <a:r>
              <a:rPr dirty="0" sz="2200" spc="5">
                <a:latin typeface="DejaVu Serif"/>
                <a:cs typeface="DejaVu Serif"/>
              </a:rPr>
              <a:t>tạo </a:t>
            </a:r>
            <a:r>
              <a:rPr dirty="0" sz="2200" spc="10">
                <a:latin typeface="DejaVu Serif"/>
                <a:cs typeface="DejaVu Serif"/>
              </a:rPr>
              <a:t>nên hệ</a:t>
            </a:r>
            <a:r>
              <a:rPr dirty="0" sz="2200" spc="-50">
                <a:latin typeface="DejaVu Serif"/>
                <a:cs typeface="DejaVu Serif"/>
              </a:rPr>
              <a:t> </a:t>
            </a:r>
            <a:r>
              <a:rPr dirty="0" sz="2200" spc="5">
                <a:latin typeface="DejaVu Serif"/>
                <a:cs typeface="DejaVu Serif"/>
              </a:rPr>
              <a:t>thống</a:t>
            </a:r>
            <a:r>
              <a:rPr dirty="0" sz="2200" spc="-10">
                <a:latin typeface="DejaVu Serif"/>
                <a:cs typeface="DejaVu Serif"/>
              </a:rPr>
              <a:t> </a:t>
            </a:r>
            <a:r>
              <a:rPr dirty="0" sz="2200" spc="10">
                <a:latin typeface="DejaVu Serif"/>
                <a:cs typeface="DejaVu Serif"/>
              </a:rPr>
              <a:t>gồm </a:t>
            </a:r>
            <a:r>
              <a:rPr dirty="0" sz="2200" spc="5">
                <a:latin typeface="DejaVu Serif"/>
                <a:cs typeface="DejaVu Serif"/>
              </a:rPr>
              <a:t> </a:t>
            </a:r>
            <a:r>
              <a:rPr dirty="0" sz="2200" spc="5">
                <a:latin typeface="DejaVu Serif"/>
                <a:cs typeface="DejaVu Serif"/>
              </a:rPr>
              <a:t>thành </a:t>
            </a:r>
            <a:r>
              <a:rPr dirty="0" sz="2200" spc="10">
                <a:latin typeface="DejaVu Serif"/>
                <a:cs typeface="DejaVu Serif"/>
              </a:rPr>
              <a:t>phần </a:t>
            </a:r>
            <a:r>
              <a:rPr dirty="0" sz="2200" spc="5">
                <a:latin typeface="DejaVu Serif"/>
                <a:cs typeface="DejaVu Serif"/>
              </a:rPr>
              <a:t>yêu </a:t>
            </a:r>
            <a:r>
              <a:rPr dirty="0" sz="2200" spc="10">
                <a:latin typeface="DejaVu Serif"/>
                <a:cs typeface="DejaVu Serif"/>
              </a:rPr>
              <a:t>cầu </a:t>
            </a:r>
            <a:r>
              <a:rPr dirty="0" sz="2200" spc="5">
                <a:latin typeface="DejaVu Serif"/>
                <a:cs typeface="DejaVu Serif"/>
              </a:rPr>
              <a:t>tài  </a:t>
            </a:r>
            <a:r>
              <a:rPr dirty="0" sz="2200" spc="10">
                <a:latin typeface="DejaVu Serif"/>
                <a:cs typeface="DejaVu Serif"/>
              </a:rPr>
              <a:t>nguyên </a:t>
            </a:r>
            <a:r>
              <a:rPr dirty="0" sz="2200" spc="5">
                <a:latin typeface="DejaVu Serif"/>
                <a:cs typeface="DejaVu Serif"/>
              </a:rPr>
              <a:t>và thành </a:t>
            </a:r>
            <a:r>
              <a:rPr dirty="0" sz="2200" spc="10">
                <a:latin typeface="DejaVu Serif"/>
                <a:cs typeface="DejaVu Serif"/>
              </a:rPr>
              <a:t>phần cấp  </a:t>
            </a:r>
            <a:r>
              <a:rPr dirty="0" sz="2200" spc="5">
                <a:latin typeface="DejaVu Serif"/>
                <a:cs typeface="DejaVu Serif"/>
              </a:rPr>
              <a:t>tài</a:t>
            </a:r>
            <a:r>
              <a:rPr dirty="0" sz="2200">
                <a:latin typeface="DejaVu Serif"/>
                <a:cs typeface="DejaVu Serif"/>
              </a:rPr>
              <a:t> </a:t>
            </a:r>
            <a:r>
              <a:rPr dirty="0" sz="2200" spc="5">
                <a:latin typeface="DejaVu Serif"/>
                <a:cs typeface="DejaVu Serif"/>
              </a:rPr>
              <a:t>nguyên.</a:t>
            </a:r>
            <a:endParaRPr sz="2200">
              <a:latin typeface="DejaVu Serif"/>
              <a:cs typeface="DejaVu Serif"/>
            </a:endParaRPr>
          </a:p>
        </p:txBody>
      </p:sp>
      <p:sp>
        <p:nvSpPr>
          <p:cNvPr id="28" name="object 28"/>
          <p:cNvSpPr txBox="1">
            <a:spLocks noGrp="1"/>
          </p:cNvSpPr>
          <p:nvPr>
            <p:ph type="title"/>
          </p:nvPr>
        </p:nvSpPr>
        <p:spPr>
          <a:xfrm>
            <a:off x="1165722" y="652333"/>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29" name="object 29"/>
          <p:cNvSpPr txBox="1"/>
          <p:nvPr/>
        </p:nvSpPr>
        <p:spPr>
          <a:xfrm>
            <a:off x="1142950" y="1686708"/>
            <a:ext cx="2635885" cy="635000"/>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2. Hệ</a:t>
            </a:r>
            <a:r>
              <a:rPr dirty="0" sz="4000" spc="-8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30" name="object 30"/>
          <p:cNvSpPr/>
          <p:nvPr/>
        </p:nvSpPr>
        <p:spPr>
          <a:xfrm>
            <a:off x="0" y="7574812"/>
            <a:ext cx="3466465" cy="2712720"/>
          </a:xfrm>
          <a:custGeom>
            <a:avLst/>
            <a:gdLst/>
            <a:ahLst/>
            <a:cxnLst/>
            <a:rect l="l" t="t" r="r" b="b"/>
            <a:pathLst>
              <a:path w="3466465" h="2712720">
                <a:moveTo>
                  <a:pt x="1806643" y="421949"/>
                </a:moveTo>
                <a:lnTo>
                  <a:pt x="1852102" y="443131"/>
                </a:lnTo>
                <a:lnTo>
                  <a:pt x="1897295" y="464887"/>
                </a:lnTo>
                <a:lnTo>
                  <a:pt x="1942213" y="487223"/>
                </a:lnTo>
                <a:lnTo>
                  <a:pt x="1986849" y="510142"/>
                </a:lnTo>
                <a:lnTo>
                  <a:pt x="2031196" y="533650"/>
                </a:lnTo>
                <a:lnTo>
                  <a:pt x="2075245" y="557751"/>
                </a:lnTo>
                <a:lnTo>
                  <a:pt x="2118989" y="582449"/>
                </a:lnTo>
                <a:lnTo>
                  <a:pt x="2162422" y="607749"/>
                </a:lnTo>
                <a:lnTo>
                  <a:pt x="2205535" y="633656"/>
                </a:lnTo>
                <a:lnTo>
                  <a:pt x="2248321" y="660174"/>
                </a:lnTo>
                <a:lnTo>
                  <a:pt x="2290772" y="687308"/>
                </a:lnTo>
                <a:lnTo>
                  <a:pt x="2332882" y="715063"/>
                </a:lnTo>
                <a:lnTo>
                  <a:pt x="2374642" y="743443"/>
                </a:lnTo>
                <a:lnTo>
                  <a:pt x="2416045" y="772452"/>
                </a:lnTo>
                <a:lnTo>
                  <a:pt x="2456372" y="801810"/>
                </a:lnTo>
                <a:lnTo>
                  <a:pt x="2496186" y="831782"/>
                </a:lnTo>
                <a:lnTo>
                  <a:pt x="2535468" y="862359"/>
                </a:lnTo>
                <a:lnTo>
                  <a:pt x="2574202" y="893537"/>
                </a:lnTo>
                <a:lnTo>
                  <a:pt x="2612369" y="925309"/>
                </a:lnTo>
                <a:lnTo>
                  <a:pt x="2649950" y="957669"/>
                </a:lnTo>
                <a:lnTo>
                  <a:pt x="2686928" y="990610"/>
                </a:lnTo>
                <a:lnTo>
                  <a:pt x="2723284" y="1024126"/>
                </a:lnTo>
                <a:lnTo>
                  <a:pt x="2759001" y="1058210"/>
                </a:lnTo>
                <a:lnTo>
                  <a:pt x="2794061" y="1092857"/>
                </a:lnTo>
                <a:lnTo>
                  <a:pt x="2828444" y="1128060"/>
                </a:lnTo>
                <a:lnTo>
                  <a:pt x="2862134" y="1163813"/>
                </a:lnTo>
                <a:lnTo>
                  <a:pt x="2895112" y="1200109"/>
                </a:lnTo>
                <a:lnTo>
                  <a:pt x="2927360" y="1236943"/>
                </a:lnTo>
                <a:lnTo>
                  <a:pt x="2958860" y="1274307"/>
                </a:lnTo>
                <a:lnTo>
                  <a:pt x="2989594" y="1312196"/>
                </a:lnTo>
                <a:lnTo>
                  <a:pt x="3019543" y="1350603"/>
                </a:lnTo>
                <a:lnTo>
                  <a:pt x="3048690" y="1389523"/>
                </a:lnTo>
                <a:lnTo>
                  <a:pt x="3077017" y="1428948"/>
                </a:lnTo>
                <a:lnTo>
                  <a:pt x="3104506" y="1468872"/>
                </a:lnTo>
                <a:lnTo>
                  <a:pt x="3131138" y="1509290"/>
                </a:lnTo>
                <a:lnTo>
                  <a:pt x="3156895" y="1550194"/>
                </a:lnTo>
                <a:lnTo>
                  <a:pt x="3181759" y="1591579"/>
                </a:lnTo>
                <a:lnTo>
                  <a:pt x="3205713" y="1633438"/>
                </a:lnTo>
                <a:lnTo>
                  <a:pt x="3228738" y="1675765"/>
                </a:lnTo>
                <a:lnTo>
                  <a:pt x="3250815" y="1718554"/>
                </a:lnTo>
                <a:lnTo>
                  <a:pt x="3271928" y="1761798"/>
                </a:lnTo>
                <a:lnTo>
                  <a:pt x="3292058" y="1805491"/>
                </a:lnTo>
                <a:lnTo>
                  <a:pt x="3311186" y="1849627"/>
                </a:lnTo>
                <a:lnTo>
                  <a:pt x="3329295" y="1894199"/>
                </a:lnTo>
                <a:lnTo>
                  <a:pt x="3346367" y="1939201"/>
                </a:lnTo>
                <a:lnTo>
                  <a:pt x="3362383" y="1984628"/>
                </a:lnTo>
                <a:lnTo>
                  <a:pt x="3377326" y="2030471"/>
                </a:lnTo>
                <a:lnTo>
                  <a:pt x="3391176" y="2076726"/>
                </a:lnTo>
                <a:lnTo>
                  <a:pt x="3403918" y="2123386"/>
                </a:lnTo>
                <a:lnTo>
                  <a:pt x="3415531" y="2170445"/>
                </a:lnTo>
                <a:lnTo>
                  <a:pt x="3425998" y="2217896"/>
                </a:lnTo>
                <a:lnTo>
                  <a:pt x="3435302" y="2265733"/>
                </a:lnTo>
                <a:lnTo>
                  <a:pt x="3443423" y="2313949"/>
                </a:lnTo>
                <a:lnTo>
                  <a:pt x="3450344" y="2362540"/>
                </a:lnTo>
                <a:lnTo>
                  <a:pt x="3456047" y="2411497"/>
                </a:lnTo>
                <a:lnTo>
                  <a:pt x="3460514" y="2460815"/>
                </a:lnTo>
                <a:lnTo>
                  <a:pt x="3463726" y="2510488"/>
                </a:lnTo>
                <a:lnTo>
                  <a:pt x="3465666" y="2560509"/>
                </a:lnTo>
                <a:lnTo>
                  <a:pt x="3466315" y="2610872"/>
                </a:lnTo>
                <a:lnTo>
                  <a:pt x="3465655" y="2661570"/>
                </a:lnTo>
                <a:lnTo>
                  <a:pt x="3463685" y="2712187"/>
                </a:lnTo>
                <a:lnTo>
                  <a:pt x="0" y="2712187"/>
                </a:lnTo>
                <a:lnTo>
                  <a:pt x="0" y="0"/>
                </a:lnTo>
                <a:lnTo>
                  <a:pt x="55195" y="3423"/>
                </a:lnTo>
                <a:lnTo>
                  <a:pt x="155397" y="10930"/>
                </a:lnTo>
                <a:lnTo>
                  <a:pt x="255577" y="20093"/>
                </a:lnTo>
                <a:lnTo>
                  <a:pt x="355675" y="30951"/>
                </a:lnTo>
                <a:lnTo>
                  <a:pt x="455632" y="43538"/>
                </a:lnTo>
                <a:lnTo>
                  <a:pt x="555387" y="57892"/>
                </a:lnTo>
                <a:lnTo>
                  <a:pt x="654880" y="74049"/>
                </a:lnTo>
                <a:lnTo>
                  <a:pt x="704510" y="82815"/>
                </a:lnTo>
                <a:lnTo>
                  <a:pt x="754052" y="92046"/>
                </a:lnTo>
                <a:lnTo>
                  <a:pt x="803499" y="101747"/>
                </a:lnTo>
                <a:lnTo>
                  <a:pt x="852843" y="111920"/>
                </a:lnTo>
                <a:lnTo>
                  <a:pt x="902078" y="122573"/>
                </a:lnTo>
                <a:lnTo>
                  <a:pt x="951194" y="133708"/>
                </a:lnTo>
                <a:lnTo>
                  <a:pt x="1000185" y="145331"/>
                </a:lnTo>
                <a:lnTo>
                  <a:pt x="1049044" y="157446"/>
                </a:lnTo>
                <a:lnTo>
                  <a:pt x="1097762" y="170057"/>
                </a:lnTo>
                <a:lnTo>
                  <a:pt x="1146333" y="183170"/>
                </a:lnTo>
                <a:lnTo>
                  <a:pt x="1194749" y="196789"/>
                </a:lnTo>
                <a:lnTo>
                  <a:pt x="1243002" y="210918"/>
                </a:lnTo>
                <a:lnTo>
                  <a:pt x="1291086" y="225562"/>
                </a:lnTo>
                <a:lnTo>
                  <a:pt x="1338991" y="240725"/>
                </a:lnTo>
                <a:lnTo>
                  <a:pt x="1386712" y="256413"/>
                </a:lnTo>
                <a:lnTo>
                  <a:pt x="1434241" y="272630"/>
                </a:lnTo>
                <a:lnTo>
                  <a:pt x="1481569" y="289380"/>
                </a:lnTo>
                <a:lnTo>
                  <a:pt x="1528690" y="306668"/>
                </a:lnTo>
                <a:lnTo>
                  <a:pt x="1575596" y="324498"/>
                </a:lnTo>
                <a:lnTo>
                  <a:pt x="1622280" y="342876"/>
                </a:lnTo>
                <a:lnTo>
                  <a:pt x="1668734" y="361805"/>
                </a:lnTo>
                <a:lnTo>
                  <a:pt x="1714951" y="381291"/>
                </a:lnTo>
                <a:lnTo>
                  <a:pt x="1760923" y="401337"/>
                </a:lnTo>
                <a:lnTo>
                  <a:pt x="1806643" y="421949"/>
                </a:lnTo>
                <a:close/>
              </a:path>
            </a:pathLst>
          </a:custGeom>
          <a:solidFill>
            <a:srgbClr val="FF904D">
              <a:alpha val="19999"/>
            </a:srgbClr>
          </a:solidFill>
        </p:spPr>
        <p:txBody>
          <a:bodyPr wrap="square" lIns="0" tIns="0" rIns="0" bIns="0" rtlCol="0"/>
          <a:lstStyle/>
          <a:p/>
        </p:txBody>
      </p:sp>
      <p:sp>
        <p:nvSpPr>
          <p:cNvPr id="31" name="object 31"/>
          <p:cNvSpPr/>
          <p:nvPr/>
        </p:nvSpPr>
        <p:spPr>
          <a:xfrm>
            <a:off x="9616376" y="0"/>
            <a:ext cx="8326755" cy="4341495"/>
          </a:xfrm>
          <a:custGeom>
            <a:avLst/>
            <a:gdLst/>
            <a:ahLst/>
            <a:cxnLst/>
            <a:rect l="l" t="t" r="r" b="b"/>
            <a:pathLst>
              <a:path w="8326755" h="4341495">
                <a:moveTo>
                  <a:pt x="8291140" y="1896517"/>
                </a:moveTo>
                <a:lnTo>
                  <a:pt x="8284557" y="1945644"/>
                </a:lnTo>
                <a:lnTo>
                  <a:pt x="8277388" y="1994693"/>
                </a:lnTo>
                <a:lnTo>
                  <a:pt x="8269627" y="2043657"/>
                </a:lnTo>
                <a:lnTo>
                  <a:pt x="8261269" y="2092533"/>
                </a:lnTo>
                <a:lnTo>
                  <a:pt x="8252309" y="2141315"/>
                </a:lnTo>
                <a:lnTo>
                  <a:pt x="8242739" y="2189998"/>
                </a:lnTo>
                <a:lnTo>
                  <a:pt x="8232555" y="2238577"/>
                </a:lnTo>
                <a:lnTo>
                  <a:pt x="8221750" y="2287046"/>
                </a:lnTo>
                <a:lnTo>
                  <a:pt x="8210318" y="2335401"/>
                </a:lnTo>
                <a:lnTo>
                  <a:pt x="8198255" y="2383636"/>
                </a:lnTo>
                <a:lnTo>
                  <a:pt x="8185553" y="2431747"/>
                </a:lnTo>
                <a:lnTo>
                  <a:pt x="8172208" y="2479728"/>
                </a:lnTo>
                <a:lnTo>
                  <a:pt x="8158212" y="2527574"/>
                </a:lnTo>
                <a:lnTo>
                  <a:pt x="8143562" y="2575280"/>
                </a:lnTo>
                <a:lnTo>
                  <a:pt x="8128250" y="2622841"/>
                </a:lnTo>
                <a:lnTo>
                  <a:pt x="8112113" y="2670127"/>
                </a:lnTo>
                <a:lnTo>
                  <a:pt x="8095268" y="2717117"/>
                </a:lnTo>
                <a:lnTo>
                  <a:pt x="8077716" y="2763793"/>
                </a:lnTo>
                <a:lnTo>
                  <a:pt x="8059457" y="2810138"/>
                </a:lnTo>
                <a:lnTo>
                  <a:pt x="8040492" y="2856134"/>
                </a:lnTo>
                <a:lnTo>
                  <a:pt x="8020822" y="2901764"/>
                </a:lnTo>
                <a:lnTo>
                  <a:pt x="8000448" y="2947009"/>
                </a:lnTo>
                <a:lnTo>
                  <a:pt x="7979369" y="2991852"/>
                </a:lnTo>
                <a:lnTo>
                  <a:pt x="7957587" y="3036276"/>
                </a:lnTo>
                <a:lnTo>
                  <a:pt x="7935101" y="3080263"/>
                </a:lnTo>
                <a:lnTo>
                  <a:pt x="7911914" y="3123795"/>
                </a:lnTo>
                <a:lnTo>
                  <a:pt x="7888025" y="3166855"/>
                </a:lnTo>
                <a:lnTo>
                  <a:pt x="7863435" y="3209424"/>
                </a:lnTo>
                <a:lnTo>
                  <a:pt x="7838144" y="3251486"/>
                </a:lnTo>
                <a:lnTo>
                  <a:pt x="7812154" y="3293023"/>
                </a:lnTo>
                <a:lnTo>
                  <a:pt x="7785464" y="3334017"/>
                </a:lnTo>
                <a:lnTo>
                  <a:pt x="7758076" y="3374450"/>
                </a:lnTo>
                <a:lnTo>
                  <a:pt x="7729990" y="3414305"/>
                </a:lnTo>
                <a:lnTo>
                  <a:pt x="7701207" y="3453564"/>
                </a:lnTo>
                <a:lnTo>
                  <a:pt x="7671727" y="3492210"/>
                </a:lnTo>
                <a:lnTo>
                  <a:pt x="7641551" y="3530224"/>
                </a:lnTo>
                <a:lnTo>
                  <a:pt x="7610680" y="3567590"/>
                </a:lnTo>
                <a:lnTo>
                  <a:pt x="7579114" y="3604289"/>
                </a:lnTo>
                <a:lnTo>
                  <a:pt x="7546853" y="3640305"/>
                </a:lnTo>
                <a:lnTo>
                  <a:pt x="7513899" y="3675618"/>
                </a:lnTo>
                <a:lnTo>
                  <a:pt x="7480252" y="3710213"/>
                </a:lnTo>
                <a:lnTo>
                  <a:pt x="7445913" y="3744070"/>
                </a:lnTo>
                <a:lnTo>
                  <a:pt x="7410882" y="3777173"/>
                </a:lnTo>
                <a:lnTo>
                  <a:pt x="7375160" y="3809504"/>
                </a:lnTo>
                <a:lnTo>
                  <a:pt x="7338747" y="3841044"/>
                </a:lnTo>
                <a:lnTo>
                  <a:pt x="7301645" y="3871778"/>
                </a:lnTo>
                <a:lnTo>
                  <a:pt x="7263853" y="3901686"/>
                </a:lnTo>
                <a:lnTo>
                  <a:pt x="7225373" y="3930751"/>
                </a:lnTo>
                <a:lnTo>
                  <a:pt x="7186204" y="3958957"/>
                </a:lnTo>
                <a:lnTo>
                  <a:pt x="7146349" y="3986284"/>
                </a:lnTo>
                <a:lnTo>
                  <a:pt x="7105806" y="4012715"/>
                </a:lnTo>
                <a:lnTo>
                  <a:pt x="7064578" y="4038233"/>
                </a:lnTo>
                <a:lnTo>
                  <a:pt x="7022664" y="4062820"/>
                </a:lnTo>
                <a:lnTo>
                  <a:pt x="6980065" y="4086459"/>
                </a:lnTo>
                <a:lnTo>
                  <a:pt x="6936782" y="4109131"/>
                </a:lnTo>
                <a:lnTo>
                  <a:pt x="6892815" y="4130820"/>
                </a:lnTo>
                <a:lnTo>
                  <a:pt x="6848165" y="4151507"/>
                </a:lnTo>
                <a:lnTo>
                  <a:pt x="6802832" y="4171175"/>
                </a:lnTo>
                <a:lnTo>
                  <a:pt x="6756818" y="4189806"/>
                </a:lnTo>
                <a:lnTo>
                  <a:pt x="6710123" y="4207382"/>
                </a:lnTo>
                <a:lnTo>
                  <a:pt x="6662747" y="4223887"/>
                </a:lnTo>
                <a:lnTo>
                  <a:pt x="6614691" y="4239302"/>
                </a:lnTo>
                <a:lnTo>
                  <a:pt x="6565956" y="4253610"/>
                </a:lnTo>
                <a:lnTo>
                  <a:pt x="6516542" y="4266793"/>
                </a:lnTo>
                <a:lnTo>
                  <a:pt x="6467372" y="4278632"/>
                </a:lnTo>
                <a:lnTo>
                  <a:pt x="6418170" y="4289397"/>
                </a:lnTo>
                <a:lnTo>
                  <a:pt x="6368943" y="4299103"/>
                </a:lnTo>
                <a:lnTo>
                  <a:pt x="6319698" y="4307765"/>
                </a:lnTo>
                <a:lnTo>
                  <a:pt x="6270441" y="4315397"/>
                </a:lnTo>
                <a:lnTo>
                  <a:pt x="6221179" y="4322014"/>
                </a:lnTo>
                <a:lnTo>
                  <a:pt x="6171916" y="4327631"/>
                </a:lnTo>
                <a:lnTo>
                  <a:pt x="6122661" y="4332262"/>
                </a:lnTo>
                <a:lnTo>
                  <a:pt x="6073418" y="4335921"/>
                </a:lnTo>
                <a:lnTo>
                  <a:pt x="6024195" y="4338624"/>
                </a:lnTo>
                <a:lnTo>
                  <a:pt x="5974998" y="4340385"/>
                </a:lnTo>
                <a:lnTo>
                  <a:pt x="5925833" y="4341219"/>
                </a:lnTo>
                <a:lnTo>
                  <a:pt x="5876706" y="4341140"/>
                </a:lnTo>
                <a:lnTo>
                  <a:pt x="5827624" y="4340164"/>
                </a:lnTo>
                <a:lnTo>
                  <a:pt x="5778593" y="4338304"/>
                </a:lnTo>
                <a:lnTo>
                  <a:pt x="5729619" y="4335575"/>
                </a:lnTo>
                <a:lnTo>
                  <a:pt x="5680709" y="4331992"/>
                </a:lnTo>
                <a:lnTo>
                  <a:pt x="5631869" y="4327570"/>
                </a:lnTo>
                <a:lnTo>
                  <a:pt x="5583105" y="4322324"/>
                </a:lnTo>
                <a:lnTo>
                  <a:pt x="5534423" y="4316267"/>
                </a:lnTo>
                <a:lnTo>
                  <a:pt x="5485831" y="4309415"/>
                </a:lnTo>
                <a:lnTo>
                  <a:pt x="5437333" y="4301781"/>
                </a:lnTo>
                <a:lnTo>
                  <a:pt x="5388937" y="4293382"/>
                </a:lnTo>
                <a:lnTo>
                  <a:pt x="5340649" y="4284231"/>
                </a:lnTo>
                <a:lnTo>
                  <a:pt x="5292475" y="4274344"/>
                </a:lnTo>
                <a:lnTo>
                  <a:pt x="5244421" y="4263734"/>
                </a:lnTo>
                <a:lnTo>
                  <a:pt x="5196495" y="4252417"/>
                </a:lnTo>
                <a:lnTo>
                  <a:pt x="5148701" y="4240406"/>
                </a:lnTo>
                <a:lnTo>
                  <a:pt x="5101046" y="4227718"/>
                </a:lnTo>
                <a:lnTo>
                  <a:pt x="5053538" y="4214366"/>
                </a:lnTo>
                <a:lnTo>
                  <a:pt x="5006181" y="4200364"/>
                </a:lnTo>
                <a:lnTo>
                  <a:pt x="4958982" y="4185729"/>
                </a:lnTo>
                <a:lnTo>
                  <a:pt x="4911948" y="4170473"/>
                </a:lnTo>
                <a:lnTo>
                  <a:pt x="4865085" y="4154613"/>
                </a:lnTo>
                <a:lnTo>
                  <a:pt x="4818400" y="4138162"/>
                </a:lnTo>
                <a:lnTo>
                  <a:pt x="4771897" y="4121136"/>
                </a:lnTo>
                <a:lnTo>
                  <a:pt x="4725585" y="4103548"/>
                </a:lnTo>
                <a:lnTo>
                  <a:pt x="4679469" y="4085414"/>
                </a:lnTo>
                <a:lnTo>
                  <a:pt x="4633555" y="4066748"/>
                </a:lnTo>
                <a:lnTo>
                  <a:pt x="4587850" y="4047565"/>
                </a:lnTo>
                <a:lnTo>
                  <a:pt x="4542360" y="4027879"/>
                </a:lnTo>
                <a:lnTo>
                  <a:pt x="4497092" y="4007706"/>
                </a:lnTo>
                <a:lnTo>
                  <a:pt x="4452051" y="3987059"/>
                </a:lnTo>
                <a:lnTo>
                  <a:pt x="4407245" y="3965954"/>
                </a:lnTo>
                <a:lnTo>
                  <a:pt x="4362678" y="3944404"/>
                </a:lnTo>
                <a:lnTo>
                  <a:pt x="4318359" y="3922426"/>
                </a:lnTo>
                <a:lnTo>
                  <a:pt x="4274292" y="3900032"/>
                </a:lnTo>
                <a:lnTo>
                  <a:pt x="4230485" y="3877239"/>
                </a:lnTo>
                <a:lnTo>
                  <a:pt x="4186943" y="3854060"/>
                </a:lnTo>
                <a:lnTo>
                  <a:pt x="4143673" y="3830511"/>
                </a:lnTo>
                <a:lnTo>
                  <a:pt x="4100682" y="3806605"/>
                </a:lnTo>
                <a:lnTo>
                  <a:pt x="4057974" y="3782358"/>
                </a:lnTo>
                <a:lnTo>
                  <a:pt x="4014160" y="3757048"/>
                </a:lnTo>
                <a:lnTo>
                  <a:pt x="3970554" y="3731439"/>
                </a:lnTo>
                <a:lnTo>
                  <a:pt x="3927148" y="3705540"/>
                </a:lnTo>
                <a:lnTo>
                  <a:pt x="3840905" y="3652923"/>
                </a:lnTo>
                <a:lnTo>
                  <a:pt x="3755372" y="3599284"/>
                </a:lnTo>
                <a:lnTo>
                  <a:pt x="3670488" y="3544713"/>
                </a:lnTo>
                <a:lnTo>
                  <a:pt x="3586192" y="3489299"/>
                </a:lnTo>
                <a:lnTo>
                  <a:pt x="3502423" y="3433132"/>
                </a:lnTo>
                <a:lnTo>
                  <a:pt x="3419121" y="3376299"/>
                </a:lnTo>
                <a:lnTo>
                  <a:pt x="3294910" y="3289999"/>
                </a:lnTo>
                <a:lnTo>
                  <a:pt x="3171408" y="3202703"/>
                </a:lnTo>
                <a:lnTo>
                  <a:pt x="2557368" y="2761816"/>
                </a:lnTo>
                <a:lnTo>
                  <a:pt x="2433820" y="2674861"/>
                </a:lnTo>
                <a:lnTo>
                  <a:pt x="2309547" y="2589014"/>
                </a:lnTo>
                <a:lnTo>
                  <a:pt x="2226196" y="2532547"/>
                </a:lnTo>
                <a:lnTo>
                  <a:pt x="2142371" y="2476795"/>
                </a:lnTo>
                <a:lnTo>
                  <a:pt x="2058011" y="2421848"/>
                </a:lnTo>
                <a:lnTo>
                  <a:pt x="1973057" y="2367794"/>
                </a:lnTo>
                <a:lnTo>
                  <a:pt x="1887447" y="2314722"/>
                </a:lnTo>
                <a:lnTo>
                  <a:pt x="1801121" y="2262722"/>
                </a:lnTo>
                <a:lnTo>
                  <a:pt x="1757670" y="2237151"/>
                </a:lnTo>
                <a:lnTo>
                  <a:pt x="1714017" y="2211882"/>
                </a:lnTo>
                <a:lnTo>
                  <a:pt x="1537699" y="2112135"/>
                </a:lnTo>
                <a:lnTo>
                  <a:pt x="1405638" y="2036684"/>
                </a:lnTo>
                <a:lnTo>
                  <a:pt x="1318270" y="1985428"/>
                </a:lnTo>
                <a:lnTo>
                  <a:pt x="1274890" y="1959381"/>
                </a:lnTo>
                <a:lnTo>
                  <a:pt x="1231758" y="1932996"/>
                </a:lnTo>
                <a:lnTo>
                  <a:pt x="1188907" y="1906229"/>
                </a:lnTo>
                <a:lnTo>
                  <a:pt x="1146372" y="1879036"/>
                </a:lnTo>
                <a:lnTo>
                  <a:pt x="1104187" y="1851373"/>
                </a:lnTo>
                <a:lnTo>
                  <a:pt x="1062386" y="1823195"/>
                </a:lnTo>
                <a:lnTo>
                  <a:pt x="1021002" y="1794459"/>
                </a:lnTo>
                <a:lnTo>
                  <a:pt x="980070" y="1765120"/>
                </a:lnTo>
                <a:lnTo>
                  <a:pt x="939624" y="1735135"/>
                </a:lnTo>
                <a:lnTo>
                  <a:pt x="899698" y="1704458"/>
                </a:lnTo>
                <a:lnTo>
                  <a:pt x="860324" y="1673047"/>
                </a:lnTo>
                <a:lnTo>
                  <a:pt x="821539" y="1640857"/>
                </a:lnTo>
                <a:lnTo>
                  <a:pt x="783375" y="1607844"/>
                </a:lnTo>
                <a:lnTo>
                  <a:pt x="745867" y="1573964"/>
                </a:lnTo>
                <a:lnTo>
                  <a:pt x="709048" y="1539172"/>
                </a:lnTo>
                <a:lnTo>
                  <a:pt x="672952" y="1503425"/>
                </a:lnTo>
                <a:lnTo>
                  <a:pt x="637615" y="1466679"/>
                </a:lnTo>
                <a:lnTo>
                  <a:pt x="604337" y="1430673"/>
                </a:lnTo>
                <a:lnTo>
                  <a:pt x="571847" y="1393892"/>
                </a:lnTo>
                <a:lnTo>
                  <a:pt x="540154" y="1356359"/>
                </a:lnTo>
                <a:lnTo>
                  <a:pt x="509267" y="1318102"/>
                </a:lnTo>
                <a:lnTo>
                  <a:pt x="479196" y="1279145"/>
                </a:lnTo>
                <a:lnTo>
                  <a:pt x="449950" y="1239513"/>
                </a:lnTo>
                <a:lnTo>
                  <a:pt x="421539" y="1199232"/>
                </a:lnTo>
                <a:lnTo>
                  <a:pt x="393972" y="1158327"/>
                </a:lnTo>
                <a:lnTo>
                  <a:pt x="367258" y="1116822"/>
                </a:lnTo>
                <a:lnTo>
                  <a:pt x="341407" y="1074745"/>
                </a:lnTo>
                <a:lnTo>
                  <a:pt x="316428" y="1032119"/>
                </a:lnTo>
                <a:lnTo>
                  <a:pt x="292330" y="988970"/>
                </a:lnTo>
                <a:lnTo>
                  <a:pt x="269124" y="945323"/>
                </a:lnTo>
                <a:lnTo>
                  <a:pt x="246819" y="901203"/>
                </a:lnTo>
                <a:lnTo>
                  <a:pt x="225423" y="856637"/>
                </a:lnTo>
                <a:lnTo>
                  <a:pt x="204946" y="811648"/>
                </a:lnTo>
                <a:lnTo>
                  <a:pt x="185398" y="766263"/>
                </a:lnTo>
                <a:lnTo>
                  <a:pt x="166789" y="720506"/>
                </a:lnTo>
                <a:lnTo>
                  <a:pt x="149127" y="674403"/>
                </a:lnTo>
                <a:lnTo>
                  <a:pt x="132422" y="627979"/>
                </a:lnTo>
                <a:lnTo>
                  <a:pt x="116683" y="581260"/>
                </a:lnTo>
                <a:lnTo>
                  <a:pt x="101920" y="534270"/>
                </a:lnTo>
                <a:lnTo>
                  <a:pt x="88143" y="487035"/>
                </a:lnTo>
                <a:lnTo>
                  <a:pt x="74657" y="438086"/>
                </a:lnTo>
                <a:lnTo>
                  <a:pt x="62167" y="388864"/>
                </a:lnTo>
                <a:lnTo>
                  <a:pt x="50679" y="339389"/>
                </a:lnTo>
                <a:lnTo>
                  <a:pt x="40202" y="289686"/>
                </a:lnTo>
                <a:lnTo>
                  <a:pt x="30742" y="239776"/>
                </a:lnTo>
                <a:lnTo>
                  <a:pt x="22308" y="189682"/>
                </a:lnTo>
                <a:lnTo>
                  <a:pt x="14908" y="139426"/>
                </a:lnTo>
                <a:lnTo>
                  <a:pt x="8548" y="89032"/>
                </a:lnTo>
                <a:lnTo>
                  <a:pt x="3238" y="38521"/>
                </a:lnTo>
                <a:lnTo>
                  <a:pt x="0" y="0"/>
                </a:lnTo>
                <a:lnTo>
                  <a:pt x="8159636" y="0"/>
                </a:lnTo>
                <a:lnTo>
                  <a:pt x="8176355" y="70426"/>
                </a:lnTo>
                <a:lnTo>
                  <a:pt x="8187339" y="118858"/>
                </a:lnTo>
                <a:lnTo>
                  <a:pt x="8197954" y="167400"/>
                </a:lnTo>
                <a:lnTo>
                  <a:pt x="8208192" y="216048"/>
                </a:lnTo>
                <a:lnTo>
                  <a:pt x="8218049" y="264798"/>
                </a:lnTo>
                <a:lnTo>
                  <a:pt x="8227519" y="313642"/>
                </a:lnTo>
                <a:lnTo>
                  <a:pt x="8236595" y="362578"/>
                </a:lnTo>
                <a:lnTo>
                  <a:pt x="8245273" y="411598"/>
                </a:lnTo>
                <a:lnTo>
                  <a:pt x="8253546" y="460699"/>
                </a:lnTo>
                <a:lnTo>
                  <a:pt x="8261408" y="509875"/>
                </a:lnTo>
                <a:lnTo>
                  <a:pt x="8268853" y="559121"/>
                </a:lnTo>
                <a:lnTo>
                  <a:pt x="8275876" y="608433"/>
                </a:lnTo>
                <a:lnTo>
                  <a:pt x="8282471" y="657803"/>
                </a:lnTo>
                <a:lnTo>
                  <a:pt x="8288632" y="707229"/>
                </a:lnTo>
                <a:lnTo>
                  <a:pt x="8294353" y="756704"/>
                </a:lnTo>
                <a:lnTo>
                  <a:pt x="8299629" y="806223"/>
                </a:lnTo>
                <a:lnTo>
                  <a:pt x="8304453" y="855782"/>
                </a:lnTo>
                <a:lnTo>
                  <a:pt x="8308820" y="905375"/>
                </a:lnTo>
                <a:lnTo>
                  <a:pt x="8312723" y="954997"/>
                </a:lnTo>
                <a:lnTo>
                  <a:pt x="8316158" y="1004643"/>
                </a:lnTo>
                <a:lnTo>
                  <a:pt x="8319118" y="1054307"/>
                </a:lnTo>
                <a:lnTo>
                  <a:pt x="8321597" y="1103986"/>
                </a:lnTo>
                <a:lnTo>
                  <a:pt x="8323589" y="1153673"/>
                </a:lnTo>
                <a:lnTo>
                  <a:pt x="8325090" y="1203363"/>
                </a:lnTo>
                <a:lnTo>
                  <a:pt x="8326092" y="1253051"/>
                </a:lnTo>
                <a:lnTo>
                  <a:pt x="8326590" y="1302733"/>
                </a:lnTo>
                <a:lnTo>
                  <a:pt x="8326579" y="1352403"/>
                </a:lnTo>
                <a:lnTo>
                  <a:pt x="8326052" y="1402056"/>
                </a:lnTo>
                <a:lnTo>
                  <a:pt x="8325004" y="1451686"/>
                </a:lnTo>
                <a:lnTo>
                  <a:pt x="8323428" y="1501290"/>
                </a:lnTo>
                <a:lnTo>
                  <a:pt x="8321319" y="1550860"/>
                </a:lnTo>
                <a:lnTo>
                  <a:pt x="8318671" y="1600394"/>
                </a:lnTo>
                <a:lnTo>
                  <a:pt x="8315479" y="1649884"/>
                </a:lnTo>
                <a:lnTo>
                  <a:pt x="8311735" y="1699327"/>
                </a:lnTo>
                <a:lnTo>
                  <a:pt x="8307436" y="1748717"/>
                </a:lnTo>
                <a:lnTo>
                  <a:pt x="8302574" y="1798049"/>
                </a:lnTo>
                <a:lnTo>
                  <a:pt x="8297144" y="1847317"/>
                </a:lnTo>
                <a:lnTo>
                  <a:pt x="8291140" y="1896517"/>
                </a:lnTo>
                <a:close/>
              </a:path>
            </a:pathLst>
          </a:custGeom>
          <a:solidFill>
            <a:srgbClr val="6AD4CC">
              <a:alpha val="19999"/>
            </a:srgbClr>
          </a:solidFill>
        </p:spPr>
        <p:txBody>
          <a:bodyPr wrap="square" lIns="0" tIns="0" rIns="0" bIns="0" rtlCol="0"/>
          <a:lstStyle/>
          <a:p/>
        </p:txBody>
      </p:sp>
      <p:sp>
        <p:nvSpPr>
          <p:cNvPr id="32" name="object 32"/>
          <p:cNvSpPr/>
          <p:nvPr/>
        </p:nvSpPr>
        <p:spPr>
          <a:xfrm>
            <a:off x="0" y="0"/>
            <a:ext cx="3764915" cy="5365115"/>
          </a:xfrm>
          <a:custGeom>
            <a:avLst/>
            <a:gdLst/>
            <a:ahLst/>
            <a:cxnLst/>
            <a:rect l="l" t="t" r="r" b="b"/>
            <a:pathLst>
              <a:path w="3764915" h="5365115">
                <a:moveTo>
                  <a:pt x="3722484" y="2969346"/>
                </a:moveTo>
                <a:lnTo>
                  <a:pt x="3715315" y="3018394"/>
                </a:lnTo>
                <a:lnTo>
                  <a:pt x="3707554" y="3067359"/>
                </a:lnTo>
                <a:lnTo>
                  <a:pt x="3699196" y="3116234"/>
                </a:lnTo>
                <a:lnTo>
                  <a:pt x="3690235" y="3165016"/>
                </a:lnTo>
                <a:lnTo>
                  <a:pt x="3680666" y="3213699"/>
                </a:lnTo>
                <a:lnTo>
                  <a:pt x="3670481" y="3262278"/>
                </a:lnTo>
                <a:lnTo>
                  <a:pt x="3659676" y="3310747"/>
                </a:lnTo>
                <a:lnTo>
                  <a:pt x="3648245" y="3359102"/>
                </a:lnTo>
                <a:lnTo>
                  <a:pt x="3636181" y="3407338"/>
                </a:lnTo>
                <a:lnTo>
                  <a:pt x="3623480" y="3455449"/>
                </a:lnTo>
                <a:lnTo>
                  <a:pt x="3610134" y="3503430"/>
                </a:lnTo>
                <a:lnTo>
                  <a:pt x="3596139" y="3551276"/>
                </a:lnTo>
                <a:lnTo>
                  <a:pt x="3581489" y="3598982"/>
                </a:lnTo>
                <a:lnTo>
                  <a:pt x="3566177" y="3646543"/>
                </a:lnTo>
                <a:lnTo>
                  <a:pt x="3550040" y="3693829"/>
                </a:lnTo>
                <a:lnTo>
                  <a:pt x="3533195" y="3740819"/>
                </a:lnTo>
                <a:lnTo>
                  <a:pt x="3515597" y="3787611"/>
                </a:lnTo>
                <a:lnTo>
                  <a:pt x="3497384" y="3833840"/>
                </a:lnTo>
                <a:lnTo>
                  <a:pt x="3478419" y="3879836"/>
                </a:lnTo>
                <a:lnTo>
                  <a:pt x="3458749" y="3925465"/>
                </a:lnTo>
                <a:lnTo>
                  <a:pt x="3438375" y="3970710"/>
                </a:lnTo>
                <a:lnTo>
                  <a:pt x="3417296" y="4015554"/>
                </a:lnTo>
                <a:lnTo>
                  <a:pt x="3395513" y="4059978"/>
                </a:lnTo>
                <a:lnTo>
                  <a:pt x="3373028" y="4103964"/>
                </a:lnTo>
                <a:lnTo>
                  <a:pt x="3349841" y="4147496"/>
                </a:lnTo>
                <a:lnTo>
                  <a:pt x="3325952" y="4190556"/>
                </a:lnTo>
                <a:lnTo>
                  <a:pt x="3301361" y="4233126"/>
                </a:lnTo>
                <a:lnTo>
                  <a:pt x="3276071" y="4275188"/>
                </a:lnTo>
                <a:lnTo>
                  <a:pt x="3250081" y="4316724"/>
                </a:lnTo>
                <a:lnTo>
                  <a:pt x="3223391" y="4357718"/>
                </a:lnTo>
                <a:lnTo>
                  <a:pt x="3196003" y="4398151"/>
                </a:lnTo>
                <a:lnTo>
                  <a:pt x="3167917" y="4438006"/>
                </a:lnTo>
                <a:lnTo>
                  <a:pt x="3139134" y="4477265"/>
                </a:lnTo>
                <a:lnTo>
                  <a:pt x="3109654" y="4515911"/>
                </a:lnTo>
                <a:lnTo>
                  <a:pt x="3079478" y="4553925"/>
                </a:lnTo>
                <a:lnTo>
                  <a:pt x="3048607" y="4591291"/>
                </a:lnTo>
                <a:lnTo>
                  <a:pt x="3017040" y="4627991"/>
                </a:lnTo>
                <a:lnTo>
                  <a:pt x="2984780" y="4664006"/>
                </a:lnTo>
                <a:lnTo>
                  <a:pt x="2951826" y="4699320"/>
                </a:lnTo>
                <a:lnTo>
                  <a:pt x="2918179" y="4733914"/>
                </a:lnTo>
                <a:lnTo>
                  <a:pt x="2883840" y="4767771"/>
                </a:lnTo>
                <a:lnTo>
                  <a:pt x="2848809" y="4800874"/>
                </a:lnTo>
                <a:lnTo>
                  <a:pt x="2813087" y="4833205"/>
                </a:lnTo>
                <a:lnTo>
                  <a:pt x="2776674" y="4864746"/>
                </a:lnTo>
                <a:lnTo>
                  <a:pt x="2739572" y="4895479"/>
                </a:lnTo>
                <a:lnTo>
                  <a:pt x="2701780" y="4925387"/>
                </a:lnTo>
                <a:lnTo>
                  <a:pt x="2663300" y="4954453"/>
                </a:lnTo>
                <a:lnTo>
                  <a:pt x="2624131" y="4982658"/>
                </a:lnTo>
                <a:lnTo>
                  <a:pt x="2584276" y="5009985"/>
                </a:lnTo>
                <a:lnTo>
                  <a:pt x="2543733" y="5036416"/>
                </a:lnTo>
                <a:lnTo>
                  <a:pt x="2502505" y="5061934"/>
                </a:lnTo>
                <a:lnTo>
                  <a:pt x="2460591" y="5086522"/>
                </a:lnTo>
                <a:lnTo>
                  <a:pt x="2417992" y="5110160"/>
                </a:lnTo>
                <a:lnTo>
                  <a:pt x="2374708" y="5132832"/>
                </a:lnTo>
                <a:lnTo>
                  <a:pt x="2330742" y="5154521"/>
                </a:lnTo>
                <a:lnTo>
                  <a:pt x="2286092" y="5175208"/>
                </a:lnTo>
                <a:lnTo>
                  <a:pt x="2240759" y="5194876"/>
                </a:lnTo>
                <a:lnTo>
                  <a:pt x="2194745" y="5213507"/>
                </a:lnTo>
                <a:lnTo>
                  <a:pt x="2148050" y="5231084"/>
                </a:lnTo>
                <a:lnTo>
                  <a:pt x="2100674" y="5247588"/>
                </a:lnTo>
                <a:lnTo>
                  <a:pt x="2052618" y="5263004"/>
                </a:lnTo>
                <a:lnTo>
                  <a:pt x="2003883" y="5277311"/>
                </a:lnTo>
                <a:lnTo>
                  <a:pt x="1954469" y="5290494"/>
                </a:lnTo>
                <a:lnTo>
                  <a:pt x="1905298" y="5302333"/>
                </a:lnTo>
                <a:lnTo>
                  <a:pt x="1856097" y="5313098"/>
                </a:lnTo>
                <a:lnTo>
                  <a:pt x="1806870" y="5322805"/>
                </a:lnTo>
                <a:lnTo>
                  <a:pt x="1757625" y="5331467"/>
                </a:lnTo>
                <a:lnTo>
                  <a:pt x="1708368" y="5339099"/>
                </a:lnTo>
                <a:lnTo>
                  <a:pt x="1659105" y="5345716"/>
                </a:lnTo>
                <a:lnTo>
                  <a:pt x="1609843" y="5351332"/>
                </a:lnTo>
                <a:lnTo>
                  <a:pt x="1560588" y="5355963"/>
                </a:lnTo>
                <a:lnTo>
                  <a:pt x="1511345" y="5359623"/>
                </a:lnTo>
                <a:lnTo>
                  <a:pt x="1462122" y="5362326"/>
                </a:lnTo>
                <a:lnTo>
                  <a:pt x="1412925" y="5364087"/>
                </a:lnTo>
                <a:lnTo>
                  <a:pt x="1363760" y="5364921"/>
                </a:lnTo>
                <a:lnTo>
                  <a:pt x="1314633" y="5364842"/>
                </a:lnTo>
                <a:lnTo>
                  <a:pt x="1265551" y="5363865"/>
                </a:lnTo>
                <a:lnTo>
                  <a:pt x="1216520" y="5362005"/>
                </a:lnTo>
                <a:lnTo>
                  <a:pt x="1167546" y="5359277"/>
                </a:lnTo>
                <a:lnTo>
                  <a:pt x="1118636" y="5355694"/>
                </a:lnTo>
                <a:lnTo>
                  <a:pt x="1069795" y="5351272"/>
                </a:lnTo>
                <a:lnTo>
                  <a:pt x="1021031" y="5346025"/>
                </a:lnTo>
                <a:lnTo>
                  <a:pt x="972350" y="5339968"/>
                </a:lnTo>
                <a:lnTo>
                  <a:pt x="923757" y="5333116"/>
                </a:lnTo>
                <a:lnTo>
                  <a:pt x="875260" y="5325483"/>
                </a:lnTo>
                <a:lnTo>
                  <a:pt x="826864" y="5317084"/>
                </a:lnTo>
                <a:lnTo>
                  <a:pt x="778576" y="5307933"/>
                </a:lnTo>
                <a:lnTo>
                  <a:pt x="730402" y="5298045"/>
                </a:lnTo>
                <a:lnTo>
                  <a:pt x="682348" y="5287435"/>
                </a:lnTo>
                <a:lnTo>
                  <a:pt x="634421" y="5276118"/>
                </a:lnTo>
                <a:lnTo>
                  <a:pt x="586628" y="5264108"/>
                </a:lnTo>
                <a:lnTo>
                  <a:pt x="538973" y="5251419"/>
                </a:lnTo>
                <a:lnTo>
                  <a:pt x="491464" y="5238067"/>
                </a:lnTo>
                <a:lnTo>
                  <a:pt x="444108" y="5224066"/>
                </a:lnTo>
                <a:lnTo>
                  <a:pt x="396909" y="5209430"/>
                </a:lnTo>
                <a:lnTo>
                  <a:pt x="349875" y="5194175"/>
                </a:lnTo>
                <a:lnTo>
                  <a:pt x="303012" y="5178315"/>
                </a:lnTo>
                <a:lnTo>
                  <a:pt x="256326" y="5161864"/>
                </a:lnTo>
                <a:lnTo>
                  <a:pt x="209824" y="5144837"/>
                </a:lnTo>
                <a:lnTo>
                  <a:pt x="163512" y="5127250"/>
                </a:lnTo>
                <a:lnTo>
                  <a:pt x="117396" y="5109116"/>
                </a:lnTo>
                <a:lnTo>
                  <a:pt x="71482" y="5090450"/>
                </a:lnTo>
                <a:lnTo>
                  <a:pt x="25777" y="5071267"/>
                </a:lnTo>
                <a:lnTo>
                  <a:pt x="0" y="0"/>
                </a:lnTo>
                <a:lnTo>
                  <a:pt x="3273950" y="0"/>
                </a:lnTo>
                <a:lnTo>
                  <a:pt x="3317995" y="117151"/>
                </a:lnTo>
                <a:lnTo>
                  <a:pt x="3370352" y="262444"/>
                </a:lnTo>
                <a:lnTo>
                  <a:pt x="3403941" y="359738"/>
                </a:lnTo>
                <a:lnTo>
                  <a:pt x="3436402" y="457392"/>
                </a:lnTo>
                <a:lnTo>
                  <a:pt x="3467669" y="555417"/>
                </a:lnTo>
                <a:lnTo>
                  <a:pt x="3497677" y="653827"/>
                </a:lnTo>
                <a:lnTo>
                  <a:pt x="3526362" y="752634"/>
                </a:lnTo>
                <a:lnTo>
                  <a:pt x="3553657" y="851849"/>
                </a:lnTo>
                <a:lnTo>
                  <a:pt x="3579169" y="949551"/>
                </a:lnTo>
                <a:lnTo>
                  <a:pt x="3602934" y="1045812"/>
                </a:lnTo>
                <a:lnTo>
                  <a:pt x="3625266" y="1142559"/>
                </a:lnTo>
                <a:lnTo>
                  <a:pt x="3646119" y="1239750"/>
                </a:lnTo>
                <a:lnTo>
                  <a:pt x="3665446" y="1337344"/>
                </a:lnTo>
                <a:lnTo>
                  <a:pt x="3683200" y="1435300"/>
                </a:lnTo>
                <a:lnTo>
                  <a:pt x="3699334" y="1533577"/>
                </a:lnTo>
                <a:lnTo>
                  <a:pt x="3713803" y="1632134"/>
                </a:lnTo>
                <a:lnTo>
                  <a:pt x="3726559" y="1730930"/>
                </a:lnTo>
                <a:lnTo>
                  <a:pt x="3737556" y="1829925"/>
                </a:lnTo>
                <a:lnTo>
                  <a:pt x="3746746" y="1929076"/>
                </a:lnTo>
                <a:lnTo>
                  <a:pt x="3754085" y="2028344"/>
                </a:lnTo>
                <a:lnTo>
                  <a:pt x="3757044" y="2078009"/>
                </a:lnTo>
                <a:lnTo>
                  <a:pt x="3759524" y="2127687"/>
                </a:lnTo>
                <a:lnTo>
                  <a:pt x="3761516" y="2177374"/>
                </a:lnTo>
                <a:lnTo>
                  <a:pt x="3763017" y="2227064"/>
                </a:lnTo>
                <a:lnTo>
                  <a:pt x="3764019" y="2276753"/>
                </a:lnTo>
                <a:lnTo>
                  <a:pt x="3764517" y="2326435"/>
                </a:lnTo>
                <a:lnTo>
                  <a:pt x="3764506" y="2376104"/>
                </a:lnTo>
                <a:lnTo>
                  <a:pt x="3763979" y="2425757"/>
                </a:lnTo>
                <a:lnTo>
                  <a:pt x="3762930" y="2475388"/>
                </a:lnTo>
                <a:lnTo>
                  <a:pt x="3761355" y="2524991"/>
                </a:lnTo>
                <a:lnTo>
                  <a:pt x="3759246" y="2574562"/>
                </a:lnTo>
                <a:lnTo>
                  <a:pt x="3756598" y="2624095"/>
                </a:lnTo>
                <a:lnTo>
                  <a:pt x="3753405" y="2673586"/>
                </a:lnTo>
                <a:lnTo>
                  <a:pt x="3749662" y="2723028"/>
                </a:lnTo>
                <a:lnTo>
                  <a:pt x="3745363" y="2772418"/>
                </a:lnTo>
                <a:lnTo>
                  <a:pt x="3740501" y="2821750"/>
                </a:lnTo>
                <a:lnTo>
                  <a:pt x="3735071" y="2871018"/>
                </a:lnTo>
                <a:lnTo>
                  <a:pt x="3729067" y="2920219"/>
                </a:lnTo>
                <a:lnTo>
                  <a:pt x="3722484" y="2969346"/>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910455" cy="7522209"/>
          </a:xfrm>
          <a:custGeom>
            <a:avLst/>
            <a:gdLst/>
            <a:ahLst/>
            <a:cxnLst/>
            <a:rect l="l" t="t" r="r" b="b"/>
            <a:pathLst>
              <a:path w="4910455" h="7522209">
                <a:moveTo>
                  <a:pt x="4868044" y="5126323"/>
                </a:moveTo>
                <a:lnTo>
                  <a:pt x="4860875" y="5175372"/>
                </a:lnTo>
                <a:lnTo>
                  <a:pt x="4853114" y="5224336"/>
                </a:lnTo>
                <a:lnTo>
                  <a:pt x="4844756" y="5273212"/>
                </a:lnTo>
                <a:lnTo>
                  <a:pt x="4835795" y="5321994"/>
                </a:lnTo>
                <a:lnTo>
                  <a:pt x="4826226" y="5370677"/>
                </a:lnTo>
                <a:lnTo>
                  <a:pt x="4816041" y="5419256"/>
                </a:lnTo>
                <a:lnTo>
                  <a:pt x="4805236" y="5467725"/>
                </a:lnTo>
                <a:lnTo>
                  <a:pt x="4793805" y="5516080"/>
                </a:lnTo>
                <a:lnTo>
                  <a:pt x="4781741" y="5564315"/>
                </a:lnTo>
                <a:lnTo>
                  <a:pt x="4769040" y="5612426"/>
                </a:lnTo>
                <a:lnTo>
                  <a:pt x="4755694" y="5660407"/>
                </a:lnTo>
                <a:lnTo>
                  <a:pt x="4741699" y="5708253"/>
                </a:lnTo>
                <a:lnTo>
                  <a:pt x="4727049" y="5755960"/>
                </a:lnTo>
                <a:lnTo>
                  <a:pt x="4711737" y="5803520"/>
                </a:lnTo>
                <a:lnTo>
                  <a:pt x="4695599" y="5850806"/>
                </a:lnTo>
                <a:lnTo>
                  <a:pt x="4678755" y="5897796"/>
                </a:lnTo>
                <a:lnTo>
                  <a:pt x="4661157" y="5944589"/>
                </a:lnTo>
                <a:lnTo>
                  <a:pt x="4642944" y="5990817"/>
                </a:lnTo>
                <a:lnTo>
                  <a:pt x="4623979" y="6036813"/>
                </a:lnTo>
                <a:lnTo>
                  <a:pt x="4604309" y="6082443"/>
                </a:lnTo>
                <a:lnTo>
                  <a:pt x="4583935" y="6127688"/>
                </a:lnTo>
                <a:lnTo>
                  <a:pt x="4562856" y="6172531"/>
                </a:lnTo>
                <a:lnTo>
                  <a:pt x="4541073" y="6216955"/>
                </a:lnTo>
                <a:lnTo>
                  <a:pt x="4518588" y="6260942"/>
                </a:lnTo>
                <a:lnTo>
                  <a:pt x="4495401" y="6304474"/>
                </a:lnTo>
                <a:lnTo>
                  <a:pt x="4471512" y="6347534"/>
                </a:lnTo>
                <a:lnTo>
                  <a:pt x="4446921" y="6390103"/>
                </a:lnTo>
                <a:lnTo>
                  <a:pt x="4421631" y="6432165"/>
                </a:lnTo>
                <a:lnTo>
                  <a:pt x="4395640" y="6473702"/>
                </a:lnTo>
                <a:lnTo>
                  <a:pt x="4368951" y="6514696"/>
                </a:lnTo>
                <a:lnTo>
                  <a:pt x="4341563" y="6555129"/>
                </a:lnTo>
                <a:lnTo>
                  <a:pt x="4313477" y="6594984"/>
                </a:lnTo>
                <a:lnTo>
                  <a:pt x="4284694" y="6634243"/>
                </a:lnTo>
                <a:lnTo>
                  <a:pt x="4255214" y="6672889"/>
                </a:lnTo>
                <a:lnTo>
                  <a:pt x="4225038" y="6710903"/>
                </a:lnTo>
                <a:lnTo>
                  <a:pt x="4194167" y="6748269"/>
                </a:lnTo>
                <a:lnTo>
                  <a:pt x="4162600" y="6784968"/>
                </a:lnTo>
                <a:lnTo>
                  <a:pt x="4130340" y="6820984"/>
                </a:lnTo>
                <a:lnTo>
                  <a:pt x="4097386" y="6856297"/>
                </a:lnTo>
                <a:lnTo>
                  <a:pt x="4063739" y="6890892"/>
                </a:lnTo>
                <a:lnTo>
                  <a:pt x="4029400" y="6924749"/>
                </a:lnTo>
                <a:lnTo>
                  <a:pt x="3994369" y="6957852"/>
                </a:lnTo>
                <a:lnTo>
                  <a:pt x="3958647" y="6990183"/>
                </a:lnTo>
                <a:lnTo>
                  <a:pt x="3922234" y="7021724"/>
                </a:lnTo>
                <a:lnTo>
                  <a:pt x="3885132" y="7052457"/>
                </a:lnTo>
                <a:lnTo>
                  <a:pt x="3847340" y="7082365"/>
                </a:lnTo>
                <a:lnTo>
                  <a:pt x="3808860" y="7111431"/>
                </a:lnTo>
                <a:lnTo>
                  <a:pt x="3769691" y="7139636"/>
                </a:lnTo>
                <a:lnTo>
                  <a:pt x="3729836" y="7166963"/>
                </a:lnTo>
                <a:lnTo>
                  <a:pt x="3689293" y="7193394"/>
                </a:lnTo>
                <a:lnTo>
                  <a:pt x="3648065" y="7218912"/>
                </a:lnTo>
                <a:lnTo>
                  <a:pt x="3606151" y="7243499"/>
                </a:lnTo>
                <a:lnTo>
                  <a:pt x="3563552" y="7267138"/>
                </a:lnTo>
                <a:lnTo>
                  <a:pt x="3520268" y="7289810"/>
                </a:lnTo>
                <a:lnTo>
                  <a:pt x="3476302" y="7311499"/>
                </a:lnTo>
                <a:lnTo>
                  <a:pt x="3431652" y="7332186"/>
                </a:lnTo>
                <a:lnTo>
                  <a:pt x="3386319" y="7351854"/>
                </a:lnTo>
                <a:lnTo>
                  <a:pt x="3340305" y="7370485"/>
                </a:lnTo>
                <a:lnTo>
                  <a:pt x="3293610" y="7388061"/>
                </a:lnTo>
                <a:lnTo>
                  <a:pt x="3246234" y="7404566"/>
                </a:lnTo>
                <a:lnTo>
                  <a:pt x="3198178" y="7419981"/>
                </a:lnTo>
                <a:lnTo>
                  <a:pt x="3149443" y="7434289"/>
                </a:lnTo>
                <a:lnTo>
                  <a:pt x="3100029" y="7447472"/>
                </a:lnTo>
                <a:lnTo>
                  <a:pt x="3050858" y="7459311"/>
                </a:lnTo>
                <a:lnTo>
                  <a:pt x="3001657" y="7470076"/>
                </a:lnTo>
                <a:lnTo>
                  <a:pt x="2952430" y="7479782"/>
                </a:lnTo>
                <a:lnTo>
                  <a:pt x="2902972" y="7488477"/>
                </a:lnTo>
                <a:lnTo>
                  <a:pt x="2853928" y="7496076"/>
                </a:lnTo>
                <a:lnTo>
                  <a:pt x="2804665" y="7502693"/>
                </a:lnTo>
                <a:lnTo>
                  <a:pt x="2755403" y="7508310"/>
                </a:lnTo>
                <a:lnTo>
                  <a:pt x="2706148" y="7512941"/>
                </a:lnTo>
                <a:lnTo>
                  <a:pt x="2656905" y="7516600"/>
                </a:lnTo>
                <a:lnTo>
                  <a:pt x="2607682" y="7519303"/>
                </a:lnTo>
                <a:lnTo>
                  <a:pt x="2558485" y="7521064"/>
                </a:lnTo>
                <a:lnTo>
                  <a:pt x="2509320" y="7521898"/>
                </a:lnTo>
                <a:lnTo>
                  <a:pt x="2460193" y="7521820"/>
                </a:lnTo>
                <a:lnTo>
                  <a:pt x="2411111" y="7520843"/>
                </a:lnTo>
                <a:lnTo>
                  <a:pt x="2362080" y="7518983"/>
                </a:lnTo>
                <a:lnTo>
                  <a:pt x="2313106" y="7516254"/>
                </a:lnTo>
                <a:lnTo>
                  <a:pt x="2264196" y="7512672"/>
                </a:lnTo>
                <a:lnTo>
                  <a:pt x="2215355" y="7508250"/>
                </a:lnTo>
                <a:lnTo>
                  <a:pt x="2166591" y="7503003"/>
                </a:lnTo>
                <a:lnTo>
                  <a:pt x="2117910" y="7496946"/>
                </a:lnTo>
                <a:lnTo>
                  <a:pt x="2069317" y="7490094"/>
                </a:lnTo>
                <a:lnTo>
                  <a:pt x="2020820" y="7482461"/>
                </a:lnTo>
                <a:lnTo>
                  <a:pt x="1972424" y="7474061"/>
                </a:lnTo>
                <a:lnTo>
                  <a:pt x="1924136" y="7464911"/>
                </a:lnTo>
                <a:lnTo>
                  <a:pt x="1875962" y="7455023"/>
                </a:lnTo>
                <a:lnTo>
                  <a:pt x="1827908" y="7444413"/>
                </a:lnTo>
                <a:lnTo>
                  <a:pt x="1779981" y="7433096"/>
                </a:lnTo>
                <a:lnTo>
                  <a:pt x="1732188" y="7421085"/>
                </a:lnTo>
                <a:lnTo>
                  <a:pt x="1684533" y="7408397"/>
                </a:lnTo>
                <a:lnTo>
                  <a:pt x="1637024" y="7395045"/>
                </a:lnTo>
                <a:lnTo>
                  <a:pt x="1589668" y="7381043"/>
                </a:lnTo>
                <a:lnTo>
                  <a:pt x="1542469" y="7366408"/>
                </a:lnTo>
                <a:lnTo>
                  <a:pt x="1495435" y="7351153"/>
                </a:lnTo>
                <a:lnTo>
                  <a:pt x="1448572" y="7335292"/>
                </a:lnTo>
                <a:lnTo>
                  <a:pt x="1401886" y="7318841"/>
                </a:lnTo>
                <a:lnTo>
                  <a:pt x="1355384" y="7301815"/>
                </a:lnTo>
                <a:lnTo>
                  <a:pt x="1309072" y="7284227"/>
                </a:lnTo>
                <a:lnTo>
                  <a:pt x="1262956" y="7266093"/>
                </a:lnTo>
                <a:lnTo>
                  <a:pt x="1217042" y="7247427"/>
                </a:lnTo>
                <a:lnTo>
                  <a:pt x="1171337" y="7228244"/>
                </a:lnTo>
                <a:lnTo>
                  <a:pt x="1125847" y="7208559"/>
                </a:lnTo>
                <a:lnTo>
                  <a:pt x="1080579" y="7188385"/>
                </a:lnTo>
                <a:lnTo>
                  <a:pt x="1035538" y="7167738"/>
                </a:lnTo>
                <a:lnTo>
                  <a:pt x="990732" y="7146633"/>
                </a:lnTo>
                <a:lnTo>
                  <a:pt x="946165" y="7125083"/>
                </a:lnTo>
                <a:lnTo>
                  <a:pt x="901846" y="7103105"/>
                </a:lnTo>
                <a:lnTo>
                  <a:pt x="857779" y="7080711"/>
                </a:lnTo>
                <a:lnTo>
                  <a:pt x="813972" y="7057918"/>
                </a:lnTo>
                <a:lnTo>
                  <a:pt x="770430" y="7034739"/>
                </a:lnTo>
                <a:lnTo>
                  <a:pt x="727160" y="7011190"/>
                </a:lnTo>
                <a:lnTo>
                  <a:pt x="684168" y="6987284"/>
                </a:lnTo>
                <a:lnTo>
                  <a:pt x="641461" y="6963037"/>
                </a:lnTo>
                <a:lnTo>
                  <a:pt x="597647" y="6937727"/>
                </a:lnTo>
                <a:lnTo>
                  <a:pt x="554041" y="6912118"/>
                </a:lnTo>
                <a:lnTo>
                  <a:pt x="510635" y="6886220"/>
                </a:lnTo>
                <a:lnTo>
                  <a:pt x="467421" y="6860044"/>
                </a:lnTo>
                <a:lnTo>
                  <a:pt x="424392" y="6833602"/>
                </a:lnTo>
                <a:lnTo>
                  <a:pt x="381541" y="6806904"/>
                </a:lnTo>
                <a:lnTo>
                  <a:pt x="338859" y="6779963"/>
                </a:lnTo>
                <a:lnTo>
                  <a:pt x="296340" y="6752789"/>
                </a:lnTo>
                <a:lnTo>
                  <a:pt x="253975" y="6725392"/>
                </a:lnTo>
                <a:lnTo>
                  <a:pt x="211757" y="6697785"/>
                </a:lnTo>
                <a:lnTo>
                  <a:pt x="169678" y="6669979"/>
                </a:lnTo>
                <a:lnTo>
                  <a:pt x="127732" y="6641983"/>
                </a:lnTo>
                <a:lnTo>
                  <a:pt x="85910" y="6613811"/>
                </a:lnTo>
                <a:lnTo>
                  <a:pt x="44204" y="6585472"/>
                </a:lnTo>
                <a:lnTo>
                  <a:pt x="0" y="6555178"/>
                </a:lnTo>
                <a:lnTo>
                  <a:pt x="0" y="0"/>
                </a:lnTo>
                <a:lnTo>
                  <a:pt x="3340981" y="0"/>
                </a:lnTo>
                <a:lnTo>
                  <a:pt x="3376523" y="44212"/>
                </a:lnTo>
                <a:lnTo>
                  <a:pt x="3406441" y="83075"/>
                </a:lnTo>
                <a:lnTo>
                  <a:pt x="3435696" y="122508"/>
                </a:lnTo>
                <a:lnTo>
                  <a:pt x="3464305" y="162489"/>
                </a:lnTo>
                <a:lnTo>
                  <a:pt x="3492287" y="202992"/>
                </a:lnTo>
                <a:lnTo>
                  <a:pt x="3519660" y="243996"/>
                </a:lnTo>
                <a:lnTo>
                  <a:pt x="3546444" y="285476"/>
                </a:lnTo>
                <a:lnTo>
                  <a:pt x="3572656" y="327409"/>
                </a:lnTo>
                <a:lnTo>
                  <a:pt x="3598315" y="369771"/>
                </a:lnTo>
                <a:lnTo>
                  <a:pt x="3623440" y="412540"/>
                </a:lnTo>
                <a:lnTo>
                  <a:pt x="3648049" y="455690"/>
                </a:lnTo>
                <a:lnTo>
                  <a:pt x="3672161" y="499200"/>
                </a:lnTo>
                <a:lnTo>
                  <a:pt x="3696443" y="543915"/>
                </a:lnTo>
                <a:lnTo>
                  <a:pt x="3744153" y="633879"/>
                </a:lnTo>
                <a:lnTo>
                  <a:pt x="3790790" y="724505"/>
                </a:lnTo>
                <a:lnTo>
                  <a:pt x="3836428" y="815730"/>
                </a:lnTo>
                <a:lnTo>
                  <a:pt x="3881145" y="907494"/>
                </a:lnTo>
                <a:lnTo>
                  <a:pt x="3946658" y="1046014"/>
                </a:lnTo>
                <a:lnTo>
                  <a:pt x="4031492" y="1232014"/>
                </a:lnTo>
                <a:lnTo>
                  <a:pt x="4154590" y="1512813"/>
                </a:lnTo>
                <a:lnTo>
                  <a:pt x="4274581" y="1794927"/>
                </a:lnTo>
                <a:lnTo>
                  <a:pt x="4352546" y="1985720"/>
                </a:lnTo>
                <a:lnTo>
                  <a:pt x="4409027" y="2129575"/>
                </a:lnTo>
                <a:lnTo>
                  <a:pt x="4463555" y="2274129"/>
                </a:lnTo>
                <a:lnTo>
                  <a:pt x="4515912" y="2419422"/>
                </a:lnTo>
                <a:lnTo>
                  <a:pt x="4549501" y="2516716"/>
                </a:lnTo>
                <a:lnTo>
                  <a:pt x="4581962" y="2614369"/>
                </a:lnTo>
                <a:lnTo>
                  <a:pt x="4613229" y="2712395"/>
                </a:lnTo>
                <a:lnTo>
                  <a:pt x="4643237" y="2810805"/>
                </a:lnTo>
                <a:lnTo>
                  <a:pt x="4671922" y="2909611"/>
                </a:lnTo>
                <a:lnTo>
                  <a:pt x="4699217" y="3008827"/>
                </a:lnTo>
                <a:lnTo>
                  <a:pt x="4724729" y="3106528"/>
                </a:lnTo>
                <a:lnTo>
                  <a:pt x="4748494" y="3202790"/>
                </a:lnTo>
                <a:lnTo>
                  <a:pt x="4770826" y="3299537"/>
                </a:lnTo>
                <a:lnTo>
                  <a:pt x="4791679" y="3396727"/>
                </a:lnTo>
                <a:lnTo>
                  <a:pt x="4811006" y="3494321"/>
                </a:lnTo>
                <a:lnTo>
                  <a:pt x="4828760" y="3592277"/>
                </a:lnTo>
                <a:lnTo>
                  <a:pt x="4844894" y="3690554"/>
                </a:lnTo>
                <a:lnTo>
                  <a:pt x="4859363" y="3789112"/>
                </a:lnTo>
                <a:lnTo>
                  <a:pt x="4872119" y="3887908"/>
                </a:lnTo>
                <a:lnTo>
                  <a:pt x="4883116" y="3986902"/>
                </a:lnTo>
                <a:lnTo>
                  <a:pt x="4892306" y="4086054"/>
                </a:lnTo>
                <a:lnTo>
                  <a:pt x="4899645" y="4185322"/>
                </a:lnTo>
                <a:lnTo>
                  <a:pt x="4902604" y="4234986"/>
                </a:lnTo>
                <a:lnTo>
                  <a:pt x="4905084" y="4284665"/>
                </a:lnTo>
                <a:lnTo>
                  <a:pt x="4907076" y="4334352"/>
                </a:lnTo>
                <a:lnTo>
                  <a:pt x="4908577" y="4384042"/>
                </a:lnTo>
                <a:lnTo>
                  <a:pt x="4909579" y="4433730"/>
                </a:lnTo>
                <a:lnTo>
                  <a:pt x="4910077" y="4483412"/>
                </a:lnTo>
                <a:lnTo>
                  <a:pt x="4910066" y="4533082"/>
                </a:lnTo>
                <a:lnTo>
                  <a:pt x="4909539" y="4582735"/>
                </a:lnTo>
                <a:lnTo>
                  <a:pt x="4908490" y="4632365"/>
                </a:lnTo>
                <a:lnTo>
                  <a:pt x="4906915" y="4681969"/>
                </a:lnTo>
                <a:lnTo>
                  <a:pt x="4904806" y="4731539"/>
                </a:lnTo>
                <a:lnTo>
                  <a:pt x="4902158" y="4781073"/>
                </a:lnTo>
                <a:lnTo>
                  <a:pt x="4898965" y="4830563"/>
                </a:lnTo>
                <a:lnTo>
                  <a:pt x="4895222" y="4880006"/>
                </a:lnTo>
                <a:lnTo>
                  <a:pt x="4890923" y="4929396"/>
                </a:lnTo>
                <a:lnTo>
                  <a:pt x="4886061" y="4978728"/>
                </a:lnTo>
                <a:lnTo>
                  <a:pt x="4880631" y="5027996"/>
                </a:lnTo>
                <a:lnTo>
                  <a:pt x="4874627" y="5077196"/>
                </a:lnTo>
                <a:lnTo>
                  <a:pt x="4868044" y="5126323"/>
                </a:lnTo>
                <a:close/>
              </a:path>
            </a:pathLst>
          </a:custGeom>
          <a:solidFill>
            <a:srgbClr val="6AD4CC">
              <a:alpha val="19999"/>
            </a:srgbClr>
          </a:solidFill>
        </p:spPr>
        <p:txBody>
          <a:bodyPr wrap="square" lIns="0" tIns="0" rIns="0" bIns="0" rtlCol="0"/>
          <a:lstStyle/>
          <a:p/>
        </p:txBody>
      </p:sp>
      <p:grpSp>
        <p:nvGrpSpPr>
          <p:cNvPr id="3" name="object 3"/>
          <p:cNvGrpSpPr/>
          <p:nvPr/>
        </p:nvGrpSpPr>
        <p:grpSpPr>
          <a:xfrm>
            <a:off x="5280604" y="3353237"/>
            <a:ext cx="13007975" cy="6934200"/>
            <a:chOff x="5280604" y="3353237"/>
            <a:chExt cx="13007975" cy="6934200"/>
          </a:xfrm>
        </p:grpSpPr>
        <p:sp>
          <p:nvSpPr>
            <p:cNvPr id="4" name="object 4"/>
            <p:cNvSpPr/>
            <p:nvPr/>
          </p:nvSpPr>
          <p:spPr>
            <a:xfrm>
              <a:off x="5280604" y="3353237"/>
              <a:ext cx="8161148" cy="655604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2640229" y="6465440"/>
              <a:ext cx="5648325" cy="3822065"/>
            </a:xfrm>
            <a:custGeom>
              <a:avLst/>
              <a:gdLst/>
              <a:ahLst/>
              <a:cxnLst/>
              <a:rect l="l" t="t" r="r" b="b"/>
              <a:pathLst>
                <a:path w="5648325" h="3822065">
                  <a:moveTo>
                    <a:pt x="5647770" y="123874"/>
                  </a:moveTo>
                  <a:lnTo>
                    <a:pt x="5647770" y="3821558"/>
                  </a:lnTo>
                  <a:lnTo>
                    <a:pt x="61977" y="3821559"/>
                  </a:lnTo>
                  <a:lnTo>
                    <a:pt x="58853" y="3800946"/>
                  </a:lnTo>
                  <a:lnTo>
                    <a:pt x="51771" y="3751579"/>
                  </a:lnTo>
                  <a:lnTo>
                    <a:pt x="45095" y="3702169"/>
                  </a:lnTo>
                  <a:lnTo>
                    <a:pt x="38835" y="3652719"/>
                  </a:lnTo>
                  <a:lnTo>
                    <a:pt x="33001" y="3603234"/>
                  </a:lnTo>
                  <a:lnTo>
                    <a:pt x="27604" y="3553718"/>
                  </a:lnTo>
                  <a:lnTo>
                    <a:pt x="22654" y="3504173"/>
                  </a:lnTo>
                  <a:lnTo>
                    <a:pt x="18163" y="3454604"/>
                  </a:lnTo>
                  <a:lnTo>
                    <a:pt x="14141" y="3405016"/>
                  </a:lnTo>
                  <a:lnTo>
                    <a:pt x="10598" y="3355411"/>
                  </a:lnTo>
                  <a:lnTo>
                    <a:pt x="7545" y="3305794"/>
                  </a:lnTo>
                  <a:lnTo>
                    <a:pt x="4992" y="3256168"/>
                  </a:lnTo>
                  <a:lnTo>
                    <a:pt x="2951" y="3206538"/>
                  </a:lnTo>
                  <a:lnTo>
                    <a:pt x="1431" y="3156908"/>
                  </a:lnTo>
                  <a:lnTo>
                    <a:pt x="444" y="3107280"/>
                  </a:lnTo>
                  <a:lnTo>
                    <a:pt x="0" y="3057659"/>
                  </a:lnTo>
                  <a:lnTo>
                    <a:pt x="109" y="3008050"/>
                  </a:lnTo>
                  <a:lnTo>
                    <a:pt x="782" y="2958455"/>
                  </a:lnTo>
                  <a:lnTo>
                    <a:pt x="2030" y="2908879"/>
                  </a:lnTo>
                  <a:lnTo>
                    <a:pt x="3863" y="2859325"/>
                  </a:lnTo>
                  <a:lnTo>
                    <a:pt x="6292" y="2809798"/>
                  </a:lnTo>
                  <a:lnTo>
                    <a:pt x="9328" y="2760301"/>
                  </a:lnTo>
                  <a:lnTo>
                    <a:pt x="12980" y="2710838"/>
                  </a:lnTo>
                  <a:lnTo>
                    <a:pt x="17261" y="2661413"/>
                  </a:lnTo>
                  <a:lnTo>
                    <a:pt x="22179" y="2612030"/>
                  </a:lnTo>
                  <a:lnTo>
                    <a:pt x="27747" y="2562693"/>
                  </a:lnTo>
                  <a:lnTo>
                    <a:pt x="33973" y="2513405"/>
                  </a:lnTo>
                  <a:lnTo>
                    <a:pt x="40870" y="2464171"/>
                  </a:lnTo>
                  <a:lnTo>
                    <a:pt x="48448" y="2414994"/>
                  </a:lnTo>
                  <a:lnTo>
                    <a:pt x="56716" y="2365879"/>
                  </a:lnTo>
                  <a:lnTo>
                    <a:pt x="65687" y="2316829"/>
                  </a:lnTo>
                  <a:lnTo>
                    <a:pt x="75370" y="2267847"/>
                  </a:lnTo>
                  <a:lnTo>
                    <a:pt x="85775" y="2218939"/>
                  </a:lnTo>
                  <a:lnTo>
                    <a:pt x="96915" y="2170107"/>
                  </a:lnTo>
                  <a:lnTo>
                    <a:pt x="108798" y="2121356"/>
                  </a:lnTo>
                  <a:lnTo>
                    <a:pt x="122191" y="2072930"/>
                  </a:lnTo>
                  <a:lnTo>
                    <a:pt x="136244" y="2024549"/>
                  </a:lnTo>
                  <a:lnTo>
                    <a:pt x="150993" y="1976237"/>
                  </a:lnTo>
                  <a:lnTo>
                    <a:pt x="166477" y="1928020"/>
                  </a:lnTo>
                  <a:lnTo>
                    <a:pt x="182732" y="1879924"/>
                  </a:lnTo>
                  <a:lnTo>
                    <a:pt x="199796" y="1831975"/>
                  </a:lnTo>
                  <a:lnTo>
                    <a:pt x="217707" y="1784197"/>
                  </a:lnTo>
                  <a:lnTo>
                    <a:pt x="236500" y="1736616"/>
                  </a:lnTo>
                  <a:lnTo>
                    <a:pt x="256215" y="1689259"/>
                  </a:lnTo>
                  <a:lnTo>
                    <a:pt x="276887" y="1642149"/>
                  </a:lnTo>
                  <a:lnTo>
                    <a:pt x="298555" y="1595314"/>
                  </a:lnTo>
                  <a:lnTo>
                    <a:pt x="320261" y="1550639"/>
                  </a:lnTo>
                  <a:lnTo>
                    <a:pt x="342768" y="1506339"/>
                  </a:lnTo>
                  <a:lnTo>
                    <a:pt x="366071" y="1462434"/>
                  </a:lnTo>
                  <a:lnTo>
                    <a:pt x="390165" y="1418946"/>
                  </a:lnTo>
                  <a:lnTo>
                    <a:pt x="415046" y="1375896"/>
                  </a:lnTo>
                  <a:lnTo>
                    <a:pt x="440710" y="1333306"/>
                  </a:lnTo>
                  <a:lnTo>
                    <a:pt x="467152" y="1291196"/>
                  </a:lnTo>
                  <a:lnTo>
                    <a:pt x="494368" y="1249587"/>
                  </a:lnTo>
                  <a:lnTo>
                    <a:pt x="522353" y="1208502"/>
                  </a:lnTo>
                  <a:lnTo>
                    <a:pt x="551102" y="1167961"/>
                  </a:lnTo>
                  <a:lnTo>
                    <a:pt x="580612" y="1127985"/>
                  </a:lnTo>
                  <a:lnTo>
                    <a:pt x="610877" y="1088596"/>
                  </a:lnTo>
                  <a:lnTo>
                    <a:pt x="641894" y="1049815"/>
                  </a:lnTo>
                  <a:lnTo>
                    <a:pt x="673658" y="1011663"/>
                  </a:lnTo>
                  <a:lnTo>
                    <a:pt x="706163" y="974161"/>
                  </a:lnTo>
                  <a:lnTo>
                    <a:pt x="739407" y="937331"/>
                  </a:lnTo>
                  <a:lnTo>
                    <a:pt x="773384" y="901193"/>
                  </a:lnTo>
                  <a:lnTo>
                    <a:pt x="808090" y="865769"/>
                  </a:lnTo>
                  <a:lnTo>
                    <a:pt x="843520" y="831081"/>
                  </a:lnTo>
                  <a:lnTo>
                    <a:pt x="879671" y="797148"/>
                  </a:lnTo>
                  <a:lnTo>
                    <a:pt x="916536" y="763994"/>
                  </a:lnTo>
                  <a:lnTo>
                    <a:pt x="954113" y="731638"/>
                  </a:lnTo>
                  <a:lnTo>
                    <a:pt x="992396" y="700102"/>
                  </a:lnTo>
                  <a:lnTo>
                    <a:pt x="1033340" y="667950"/>
                  </a:lnTo>
                  <a:lnTo>
                    <a:pt x="1074946" y="637095"/>
                  </a:lnTo>
                  <a:lnTo>
                    <a:pt x="1117193" y="607506"/>
                  </a:lnTo>
                  <a:lnTo>
                    <a:pt x="1160059" y="579152"/>
                  </a:lnTo>
                  <a:lnTo>
                    <a:pt x="1203525" y="552005"/>
                  </a:lnTo>
                  <a:lnTo>
                    <a:pt x="1247569" y="526033"/>
                  </a:lnTo>
                  <a:lnTo>
                    <a:pt x="1292171" y="501205"/>
                  </a:lnTo>
                  <a:lnTo>
                    <a:pt x="1337308" y="477493"/>
                  </a:lnTo>
                  <a:lnTo>
                    <a:pt x="1382962" y="454865"/>
                  </a:lnTo>
                  <a:lnTo>
                    <a:pt x="1429110" y="433291"/>
                  </a:lnTo>
                  <a:lnTo>
                    <a:pt x="1475732" y="412741"/>
                  </a:lnTo>
                  <a:lnTo>
                    <a:pt x="1522807" y="393184"/>
                  </a:lnTo>
                  <a:lnTo>
                    <a:pt x="1570314" y="374591"/>
                  </a:lnTo>
                  <a:lnTo>
                    <a:pt x="1618233" y="356930"/>
                  </a:lnTo>
                  <a:lnTo>
                    <a:pt x="1666541" y="340172"/>
                  </a:lnTo>
                  <a:lnTo>
                    <a:pt x="1715219" y="324286"/>
                  </a:lnTo>
                  <a:lnTo>
                    <a:pt x="1764246" y="309243"/>
                  </a:lnTo>
                  <a:lnTo>
                    <a:pt x="1813600" y="295011"/>
                  </a:lnTo>
                  <a:lnTo>
                    <a:pt x="1863261" y="281560"/>
                  </a:lnTo>
                  <a:lnTo>
                    <a:pt x="1913207" y="268860"/>
                  </a:lnTo>
                  <a:lnTo>
                    <a:pt x="1963419" y="256881"/>
                  </a:lnTo>
                  <a:lnTo>
                    <a:pt x="2013875" y="245592"/>
                  </a:lnTo>
                  <a:lnTo>
                    <a:pt x="2064554" y="234964"/>
                  </a:lnTo>
                  <a:lnTo>
                    <a:pt x="2114177" y="225034"/>
                  </a:lnTo>
                  <a:lnTo>
                    <a:pt x="2163890" y="215442"/>
                  </a:lnTo>
                  <a:lnTo>
                    <a:pt x="2263569" y="197225"/>
                  </a:lnTo>
                  <a:lnTo>
                    <a:pt x="2363550" y="180215"/>
                  </a:lnTo>
                  <a:lnTo>
                    <a:pt x="2463795" y="164316"/>
                  </a:lnTo>
                  <a:lnTo>
                    <a:pt x="2614572" y="142335"/>
                  </a:lnTo>
                  <a:lnTo>
                    <a:pt x="2765723" y="122303"/>
                  </a:lnTo>
                  <a:lnTo>
                    <a:pt x="3018113" y="92352"/>
                  </a:lnTo>
                  <a:lnTo>
                    <a:pt x="3371426" y="55078"/>
                  </a:lnTo>
                  <a:lnTo>
                    <a:pt x="3575558" y="36371"/>
                  </a:lnTo>
                  <a:lnTo>
                    <a:pt x="3728808" y="24462"/>
                  </a:lnTo>
                  <a:lnTo>
                    <a:pt x="3882156" y="14637"/>
                  </a:lnTo>
                  <a:lnTo>
                    <a:pt x="3984431" y="9362"/>
                  </a:lnTo>
                  <a:lnTo>
                    <a:pt x="4086729" y="5191"/>
                  </a:lnTo>
                  <a:lnTo>
                    <a:pt x="4189043" y="2192"/>
                  </a:lnTo>
                  <a:lnTo>
                    <a:pt x="4291365" y="438"/>
                  </a:lnTo>
                  <a:lnTo>
                    <a:pt x="4393687" y="0"/>
                  </a:lnTo>
                  <a:lnTo>
                    <a:pt x="4496001" y="946"/>
                  </a:lnTo>
                  <a:lnTo>
                    <a:pt x="4598299" y="3349"/>
                  </a:lnTo>
                  <a:lnTo>
                    <a:pt x="4750622" y="9627"/>
                  </a:lnTo>
                  <a:lnTo>
                    <a:pt x="4850787" y="15514"/>
                  </a:lnTo>
                  <a:lnTo>
                    <a:pt x="4950989" y="23021"/>
                  </a:lnTo>
                  <a:lnTo>
                    <a:pt x="5051169" y="32185"/>
                  </a:lnTo>
                  <a:lnTo>
                    <a:pt x="5151267" y="43042"/>
                  </a:lnTo>
                  <a:lnTo>
                    <a:pt x="5251224" y="55629"/>
                  </a:lnTo>
                  <a:lnTo>
                    <a:pt x="5350979" y="69983"/>
                  </a:lnTo>
                  <a:lnTo>
                    <a:pt x="5450472" y="86140"/>
                  </a:lnTo>
                  <a:lnTo>
                    <a:pt x="5500102" y="94907"/>
                  </a:lnTo>
                  <a:lnTo>
                    <a:pt x="5549644" y="104138"/>
                  </a:lnTo>
                  <a:lnTo>
                    <a:pt x="5599091" y="113838"/>
                  </a:lnTo>
                  <a:lnTo>
                    <a:pt x="5647770" y="123874"/>
                  </a:lnTo>
                  <a:close/>
                </a:path>
              </a:pathLst>
            </a:custGeom>
            <a:solidFill>
              <a:srgbClr val="FF904D">
                <a:alpha val="19999"/>
              </a:srgbClr>
            </a:solidFill>
          </p:spPr>
          <p:txBody>
            <a:bodyPr wrap="square" lIns="0" tIns="0" rIns="0" bIns="0" rtlCol="0"/>
            <a:lstStyle/>
            <a:p/>
          </p:txBody>
        </p:sp>
      </p:grpSp>
      <p:sp>
        <p:nvSpPr>
          <p:cNvPr id="6" name="object 6"/>
          <p:cNvSpPr/>
          <p:nvPr/>
        </p:nvSpPr>
        <p:spPr>
          <a:xfrm>
            <a:off x="0" y="4356220"/>
            <a:ext cx="3897691" cy="5930778"/>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1165722" y="652333"/>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8" name="object 8"/>
          <p:cNvSpPr txBox="1"/>
          <p:nvPr/>
        </p:nvSpPr>
        <p:spPr>
          <a:xfrm>
            <a:off x="1142950" y="1686708"/>
            <a:ext cx="11056620" cy="1078230"/>
          </a:xfrm>
          <a:prstGeom prst="rect">
            <a:avLst/>
          </a:prstGeom>
        </p:spPr>
        <p:txBody>
          <a:bodyPr wrap="square" lIns="0" tIns="12700" rIns="0" bIns="0" rtlCol="0" vert="horz">
            <a:spAutoFit/>
          </a:bodyPr>
          <a:lstStyle/>
          <a:p>
            <a:pPr marL="12700">
              <a:lnSpc>
                <a:spcPts val="4625"/>
              </a:lnSpc>
              <a:spcBef>
                <a:spcPts val="100"/>
              </a:spcBef>
            </a:pPr>
            <a:r>
              <a:rPr dirty="0" sz="4000" spc="-5" b="1">
                <a:solidFill>
                  <a:srgbClr val="F71B1B"/>
                </a:solidFill>
                <a:latin typeface="TeXGyreTermes"/>
                <a:cs typeface="TeXGyreTermes"/>
              </a:rPr>
              <a:t>2. Hệ</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a:p>
            <a:pPr marL="5482590">
              <a:lnSpc>
                <a:spcPts val="3665"/>
              </a:lnSpc>
            </a:pPr>
            <a:r>
              <a:rPr dirty="0" sz="3200" spc="-290" b="1">
                <a:latin typeface="Verdana"/>
                <a:cs typeface="Verdana"/>
              </a:rPr>
              <a:t>Hệ </a:t>
            </a:r>
            <a:r>
              <a:rPr dirty="0" sz="3200" spc="-204" b="1">
                <a:latin typeface="Verdana"/>
                <a:cs typeface="Verdana"/>
              </a:rPr>
              <a:t>CSDL </a:t>
            </a:r>
            <a:r>
              <a:rPr dirty="0" sz="3200" spc="-280" b="1">
                <a:latin typeface="Verdana"/>
                <a:cs typeface="Verdana"/>
              </a:rPr>
              <a:t>(Database</a:t>
            </a:r>
            <a:r>
              <a:rPr dirty="0" sz="3200" spc="-220" b="1">
                <a:latin typeface="Verdana"/>
                <a:cs typeface="Verdana"/>
              </a:rPr>
              <a:t> </a:t>
            </a:r>
            <a:r>
              <a:rPr dirty="0" sz="3200" spc="-375" b="1">
                <a:latin typeface="Verdana"/>
                <a:cs typeface="Verdana"/>
              </a:rPr>
              <a:t>System)</a:t>
            </a:r>
            <a:endParaRPr sz="3200">
              <a:latin typeface="Verdana"/>
              <a:cs typeface="Verdana"/>
            </a:endParaRPr>
          </a:p>
        </p:txBody>
      </p:sp>
      <p:sp>
        <p:nvSpPr>
          <p:cNvPr id="9" name="object 9"/>
          <p:cNvSpPr/>
          <p:nvPr/>
        </p:nvSpPr>
        <p:spPr>
          <a:xfrm>
            <a:off x="10854527" y="0"/>
            <a:ext cx="7433945" cy="5619115"/>
          </a:xfrm>
          <a:custGeom>
            <a:avLst/>
            <a:gdLst/>
            <a:ahLst/>
            <a:cxnLst/>
            <a:rect l="l" t="t" r="r" b="b"/>
            <a:pathLst>
              <a:path w="7433944" h="5619115">
                <a:moveTo>
                  <a:pt x="7433471" y="5040535"/>
                </a:moveTo>
                <a:lnTo>
                  <a:pt x="7382522" y="5087255"/>
                </a:lnTo>
                <a:lnTo>
                  <a:pt x="7346109" y="5118796"/>
                </a:lnTo>
                <a:lnTo>
                  <a:pt x="7309007" y="5149529"/>
                </a:lnTo>
                <a:lnTo>
                  <a:pt x="7271215" y="5179437"/>
                </a:lnTo>
                <a:lnTo>
                  <a:pt x="7232735" y="5208503"/>
                </a:lnTo>
                <a:lnTo>
                  <a:pt x="7193566" y="5236708"/>
                </a:lnTo>
                <a:lnTo>
                  <a:pt x="7153711" y="5264035"/>
                </a:lnTo>
                <a:lnTo>
                  <a:pt x="7113168" y="5290466"/>
                </a:lnTo>
                <a:lnTo>
                  <a:pt x="7071940" y="5315985"/>
                </a:lnTo>
                <a:lnTo>
                  <a:pt x="7030026" y="5340572"/>
                </a:lnTo>
                <a:lnTo>
                  <a:pt x="6987427" y="5364210"/>
                </a:lnTo>
                <a:lnTo>
                  <a:pt x="6944143" y="5386883"/>
                </a:lnTo>
                <a:lnTo>
                  <a:pt x="6900177" y="5408571"/>
                </a:lnTo>
                <a:lnTo>
                  <a:pt x="6855527" y="5429258"/>
                </a:lnTo>
                <a:lnTo>
                  <a:pt x="6810194" y="5448926"/>
                </a:lnTo>
                <a:lnTo>
                  <a:pt x="6764180" y="5467557"/>
                </a:lnTo>
                <a:lnTo>
                  <a:pt x="6717485" y="5485134"/>
                </a:lnTo>
                <a:lnTo>
                  <a:pt x="6670109" y="5501639"/>
                </a:lnTo>
                <a:lnTo>
                  <a:pt x="6622053" y="5517054"/>
                </a:lnTo>
                <a:lnTo>
                  <a:pt x="6573318" y="5531361"/>
                </a:lnTo>
                <a:lnTo>
                  <a:pt x="6523904" y="5544544"/>
                </a:lnTo>
                <a:lnTo>
                  <a:pt x="6474734" y="5556383"/>
                </a:lnTo>
                <a:lnTo>
                  <a:pt x="6425532" y="5567149"/>
                </a:lnTo>
                <a:lnTo>
                  <a:pt x="6376305" y="5576855"/>
                </a:lnTo>
                <a:lnTo>
                  <a:pt x="6327060" y="5585517"/>
                </a:lnTo>
                <a:lnTo>
                  <a:pt x="6277803" y="5593149"/>
                </a:lnTo>
                <a:lnTo>
                  <a:pt x="6228541" y="5599766"/>
                </a:lnTo>
                <a:lnTo>
                  <a:pt x="6179278" y="5605382"/>
                </a:lnTo>
                <a:lnTo>
                  <a:pt x="6130023" y="5610013"/>
                </a:lnTo>
                <a:lnTo>
                  <a:pt x="6080780" y="5613673"/>
                </a:lnTo>
                <a:lnTo>
                  <a:pt x="6031557" y="5616376"/>
                </a:lnTo>
                <a:lnTo>
                  <a:pt x="5982360" y="5618137"/>
                </a:lnTo>
                <a:lnTo>
                  <a:pt x="5933195" y="5618971"/>
                </a:lnTo>
                <a:lnTo>
                  <a:pt x="5884068" y="5618892"/>
                </a:lnTo>
                <a:lnTo>
                  <a:pt x="5834986" y="5617915"/>
                </a:lnTo>
                <a:lnTo>
                  <a:pt x="5785955" y="5616055"/>
                </a:lnTo>
                <a:lnTo>
                  <a:pt x="5736981" y="5613327"/>
                </a:lnTo>
                <a:lnTo>
                  <a:pt x="5688071" y="5609744"/>
                </a:lnTo>
                <a:lnTo>
                  <a:pt x="5639231" y="5605322"/>
                </a:lnTo>
                <a:lnTo>
                  <a:pt x="5590467" y="5600075"/>
                </a:lnTo>
                <a:lnTo>
                  <a:pt x="5541785" y="5594018"/>
                </a:lnTo>
                <a:lnTo>
                  <a:pt x="5493192" y="5587166"/>
                </a:lnTo>
                <a:lnTo>
                  <a:pt x="5444695" y="5579533"/>
                </a:lnTo>
                <a:lnTo>
                  <a:pt x="5396299" y="5571134"/>
                </a:lnTo>
                <a:lnTo>
                  <a:pt x="5348011" y="5561983"/>
                </a:lnTo>
                <a:lnTo>
                  <a:pt x="5299837" y="5552095"/>
                </a:lnTo>
                <a:lnTo>
                  <a:pt x="5251783" y="5541486"/>
                </a:lnTo>
                <a:lnTo>
                  <a:pt x="5203856" y="5530168"/>
                </a:lnTo>
                <a:lnTo>
                  <a:pt x="5156063" y="5518158"/>
                </a:lnTo>
                <a:lnTo>
                  <a:pt x="5108408" y="5505469"/>
                </a:lnTo>
                <a:lnTo>
                  <a:pt x="5060899" y="5492117"/>
                </a:lnTo>
                <a:lnTo>
                  <a:pt x="5013543" y="5478116"/>
                </a:lnTo>
                <a:lnTo>
                  <a:pt x="4966344" y="5463480"/>
                </a:lnTo>
                <a:lnTo>
                  <a:pt x="4919310" y="5448225"/>
                </a:lnTo>
                <a:lnTo>
                  <a:pt x="4872447" y="5432365"/>
                </a:lnTo>
                <a:lnTo>
                  <a:pt x="4825762" y="5415914"/>
                </a:lnTo>
                <a:lnTo>
                  <a:pt x="4779259" y="5398887"/>
                </a:lnTo>
                <a:lnTo>
                  <a:pt x="4732947" y="5381300"/>
                </a:lnTo>
                <a:lnTo>
                  <a:pt x="4686831" y="5363166"/>
                </a:lnTo>
                <a:lnTo>
                  <a:pt x="4640917" y="5344500"/>
                </a:lnTo>
                <a:lnTo>
                  <a:pt x="4595212" y="5325317"/>
                </a:lnTo>
                <a:lnTo>
                  <a:pt x="4549722" y="5305631"/>
                </a:lnTo>
                <a:lnTo>
                  <a:pt x="4504454" y="5285457"/>
                </a:lnTo>
                <a:lnTo>
                  <a:pt x="4459413" y="5264811"/>
                </a:lnTo>
                <a:lnTo>
                  <a:pt x="4414607" y="5243705"/>
                </a:lnTo>
                <a:lnTo>
                  <a:pt x="4370040" y="5222156"/>
                </a:lnTo>
                <a:lnTo>
                  <a:pt x="4325721" y="5200177"/>
                </a:lnTo>
                <a:lnTo>
                  <a:pt x="4281654" y="5177784"/>
                </a:lnTo>
                <a:lnTo>
                  <a:pt x="4237847" y="5154990"/>
                </a:lnTo>
                <a:lnTo>
                  <a:pt x="4194305" y="5131812"/>
                </a:lnTo>
                <a:lnTo>
                  <a:pt x="4151035" y="5108262"/>
                </a:lnTo>
                <a:lnTo>
                  <a:pt x="4108044" y="5084356"/>
                </a:lnTo>
                <a:lnTo>
                  <a:pt x="4065336" y="5060109"/>
                </a:lnTo>
                <a:lnTo>
                  <a:pt x="4021522" y="5034800"/>
                </a:lnTo>
                <a:lnTo>
                  <a:pt x="3977916" y="5009190"/>
                </a:lnTo>
                <a:lnTo>
                  <a:pt x="3934510" y="4983292"/>
                </a:lnTo>
                <a:lnTo>
                  <a:pt x="3891296" y="4957116"/>
                </a:lnTo>
                <a:lnTo>
                  <a:pt x="3848267" y="4930674"/>
                </a:lnTo>
                <a:lnTo>
                  <a:pt x="3805416" y="4903977"/>
                </a:lnTo>
                <a:lnTo>
                  <a:pt x="3762734" y="4877035"/>
                </a:lnTo>
                <a:lnTo>
                  <a:pt x="3720215" y="4849861"/>
                </a:lnTo>
                <a:lnTo>
                  <a:pt x="3677850" y="4822465"/>
                </a:lnTo>
                <a:lnTo>
                  <a:pt x="3635632" y="4794858"/>
                </a:lnTo>
                <a:lnTo>
                  <a:pt x="3593554" y="4767051"/>
                </a:lnTo>
                <a:lnTo>
                  <a:pt x="3551607" y="4739056"/>
                </a:lnTo>
                <a:lnTo>
                  <a:pt x="3509785" y="4710883"/>
                </a:lnTo>
                <a:lnTo>
                  <a:pt x="3468079" y="4682545"/>
                </a:lnTo>
                <a:lnTo>
                  <a:pt x="3426483" y="4654051"/>
                </a:lnTo>
                <a:lnTo>
                  <a:pt x="3384988" y="4625413"/>
                </a:lnTo>
                <a:lnTo>
                  <a:pt x="3343587" y="4596642"/>
                </a:lnTo>
                <a:lnTo>
                  <a:pt x="3302272" y="4567750"/>
                </a:lnTo>
                <a:lnTo>
                  <a:pt x="3261036" y="4538747"/>
                </a:lnTo>
                <a:lnTo>
                  <a:pt x="3219871" y="4509645"/>
                </a:lnTo>
                <a:lnTo>
                  <a:pt x="3178770" y="4480455"/>
                </a:lnTo>
                <a:lnTo>
                  <a:pt x="3096729" y="4421853"/>
                </a:lnTo>
                <a:lnTo>
                  <a:pt x="2728687" y="4156713"/>
                </a:lnTo>
                <a:lnTo>
                  <a:pt x="2605787" y="4068747"/>
                </a:lnTo>
                <a:lnTo>
                  <a:pt x="2523615" y="4010478"/>
                </a:lnTo>
                <a:lnTo>
                  <a:pt x="2482435" y="3981489"/>
                </a:lnTo>
                <a:lnTo>
                  <a:pt x="2441182" y="3952613"/>
                </a:lnTo>
                <a:lnTo>
                  <a:pt x="2399848" y="3923859"/>
                </a:lnTo>
                <a:lnTo>
                  <a:pt x="2358427" y="3895240"/>
                </a:lnTo>
                <a:lnTo>
                  <a:pt x="2316909" y="3866766"/>
                </a:lnTo>
                <a:lnTo>
                  <a:pt x="2275289" y="3838448"/>
                </a:lnTo>
                <a:lnTo>
                  <a:pt x="2233558" y="3810299"/>
                </a:lnTo>
                <a:lnTo>
                  <a:pt x="2191708" y="3782328"/>
                </a:lnTo>
                <a:lnTo>
                  <a:pt x="2149733" y="3754547"/>
                </a:lnTo>
                <a:lnTo>
                  <a:pt x="2107623" y="3726967"/>
                </a:lnTo>
                <a:lnTo>
                  <a:pt x="2065373" y="3699599"/>
                </a:lnTo>
                <a:lnTo>
                  <a:pt x="2022974" y="3672455"/>
                </a:lnTo>
                <a:lnTo>
                  <a:pt x="1980419" y="3645545"/>
                </a:lnTo>
                <a:lnTo>
                  <a:pt x="1937700" y="3618881"/>
                </a:lnTo>
                <a:lnTo>
                  <a:pt x="1894809" y="3592474"/>
                </a:lnTo>
                <a:lnTo>
                  <a:pt x="1851739" y="3566334"/>
                </a:lnTo>
                <a:lnTo>
                  <a:pt x="1808483" y="3540473"/>
                </a:lnTo>
                <a:lnTo>
                  <a:pt x="1765032" y="3514903"/>
                </a:lnTo>
                <a:lnTo>
                  <a:pt x="1721379" y="3489634"/>
                </a:lnTo>
                <a:lnTo>
                  <a:pt x="1677518" y="3464677"/>
                </a:lnTo>
                <a:lnTo>
                  <a:pt x="1545061" y="3389886"/>
                </a:lnTo>
                <a:lnTo>
                  <a:pt x="1500951" y="3364868"/>
                </a:lnTo>
                <a:lnTo>
                  <a:pt x="1456920" y="3339732"/>
                </a:lnTo>
                <a:lnTo>
                  <a:pt x="1413000" y="3314435"/>
                </a:lnTo>
                <a:lnTo>
                  <a:pt x="1369226" y="3288932"/>
                </a:lnTo>
                <a:lnTo>
                  <a:pt x="1325632" y="3263179"/>
                </a:lnTo>
                <a:lnTo>
                  <a:pt x="1282252" y="3237132"/>
                </a:lnTo>
                <a:lnTo>
                  <a:pt x="1239120" y="3210748"/>
                </a:lnTo>
                <a:lnTo>
                  <a:pt x="1196269" y="3183981"/>
                </a:lnTo>
                <a:lnTo>
                  <a:pt x="1153734" y="3156788"/>
                </a:lnTo>
                <a:lnTo>
                  <a:pt x="1111549" y="3129124"/>
                </a:lnTo>
                <a:lnTo>
                  <a:pt x="1069748" y="3100947"/>
                </a:lnTo>
                <a:lnTo>
                  <a:pt x="1028364" y="3072210"/>
                </a:lnTo>
                <a:lnTo>
                  <a:pt x="987432" y="3042872"/>
                </a:lnTo>
                <a:lnTo>
                  <a:pt x="946986" y="3012886"/>
                </a:lnTo>
                <a:lnTo>
                  <a:pt x="907059" y="2982210"/>
                </a:lnTo>
                <a:lnTo>
                  <a:pt x="867686" y="2950799"/>
                </a:lnTo>
                <a:lnTo>
                  <a:pt x="828901" y="2918609"/>
                </a:lnTo>
                <a:lnTo>
                  <a:pt x="790737" y="2885596"/>
                </a:lnTo>
                <a:lnTo>
                  <a:pt x="753229" y="2851715"/>
                </a:lnTo>
                <a:lnTo>
                  <a:pt x="716410" y="2816924"/>
                </a:lnTo>
                <a:lnTo>
                  <a:pt x="680314" y="2781177"/>
                </a:lnTo>
                <a:lnTo>
                  <a:pt x="644977" y="2744431"/>
                </a:lnTo>
                <a:lnTo>
                  <a:pt x="611699" y="2708425"/>
                </a:lnTo>
                <a:lnTo>
                  <a:pt x="579209" y="2671643"/>
                </a:lnTo>
                <a:lnTo>
                  <a:pt x="547516" y="2634111"/>
                </a:lnTo>
                <a:lnTo>
                  <a:pt x="516629" y="2595854"/>
                </a:lnTo>
                <a:lnTo>
                  <a:pt x="486558" y="2556896"/>
                </a:lnTo>
                <a:lnTo>
                  <a:pt x="457312" y="2517265"/>
                </a:lnTo>
                <a:lnTo>
                  <a:pt x="428901" y="2476983"/>
                </a:lnTo>
                <a:lnTo>
                  <a:pt x="401334" y="2436078"/>
                </a:lnTo>
                <a:lnTo>
                  <a:pt x="374620" y="2394574"/>
                </a:lnTo>
                <a:lnTo>
                  <a:pt x="348769" y="2352496"/>
                </a:lnTo>
                <a:lnTo>
                  <a:pt x="323790" y="2309870"/>
                </a:lnTo>
                <a:lnTo>
                  <a:pt x="299692" y="2266721"/>
                </a:lnTo>
                <a:lnTo>
                  <a:pt x="276486" y="2223074"/>
                </a:lnTo>
                <a:lnTo>
                  <a:pt x="254181" y="2178955"/>
                </a:lnTo>
                <a:lnTo>
                  <a:pt x="232785" y="2134388"/>
                </a:lnTo>
                <a:lnTo>
                  <a:pt x="212308" y="2089400"/>
                </a:lnTo>
                <a:lnTo>
                  <a:pt x="192760" y="2044014"/>
                </a:lnTo>
                <a:lnTo>
                  <a:pt x="174151" y="1998257"/>
                </a:lnTo>
                <a:lnTo>
                  <a:pt x="156489" y="1952155"/>
                </a:lnTo>
                <a:lnTo>
                  <a:pt x="139784" y="1905731"/>
                </a:lnTo>
                <a:lnTo>
                  <a:pt x="124045" y="1859011"/>
                </a:lnTo>
                <a:lnTo>
                  <a:pt x="109282" y="1812021"/>
                </a:lnTo>
                <a:lnTo>
                  <a:pt x="95505" y="1764786"/>
                </a:lnTo>
                <a:lnTo>
                  <a:pt x="82019" y="1715838"/>
                </a:lnTo>
                <a:lnTo>
                  <a:pt x="69529" y="1666615"/>
                </a:lnTo>
                <a:lnTo>
                  <a:pt x="58041" y="1617141"/>
                </a:lnTo>
                <a:lnTo>
                  <a:pt x="47564" y="1567437"/>
                </a:lnTo>
                <a:lnTo>
                  <a:pt x="38104" y="1517527"/>
                </a:lnTo>
                <a:lnTo>
                  <a:pt x="29670" y="1467433"/>
                </a:lnTo>
                <a:lnTo>
                  <a:pt x="22270" y="1417178"/>
                </a:lnTo>
                <a:lnTo>
                  <a:pt x="15910" y="1366783"/>
                </a:lnTo>
                <a:lnTo>
                  <a:pt x="10600" y="1316273"/>
                </a:lnTo>
                <a:lnTo>
                  <a:pt x="6346" y="1265668"/>
                </a:lnTo>
                <a:lnTo>
                  <a:pt x="3156" y="1214993"/>
                </a:lnTo>
                <a:lnTo>
                  <a:pt x="1038" y="1164269"/>
                </a:lnTo>
                <a:lnTo>
                  <a:pt x="0" y="1113519"/>
                </a:lnTo>
                <a:lnTo>
                  <a:pt x="48" y="1062765"/>
                </a:lnTo>
                <a:lnTo>
                  <a:pt x="1192" y="1012031"/>
                </a:lnTo>
                <a:lnTo>
                  <a:pt x="3439" y="961339"/>
                </a:lnTo>
                <a:lnTo>
                  <a:pt x="6796" y="910711"/>
                </a:lnTo>
                <a:lnTo>
                  <a:pt x="11271" y="860170"/>
                </a:lnTo>
                <a:lnTo>
                  <a:pt x="16872" y="809739"/>
                </a:lnTo>
                <a:lnTo>
                  <a:pt x="23606" y="759439"/>
                </a:lnTo>
                <a:lnTo>
                  <a:pt x="31482" y="709295"/>
                </a:lnTo>
                <a:lnTo>
                  <a:pt x="40506" y="659327"/>
                </a:lnTo>
                <a:lnTo>
                  <a:pt x="50438" y="611483"/>
                </a:lnTo>
                <a:lnTo>
                  <a:pt x="61766" y="563812"/>
                </a:lnTo>
                <a:lnTo>
                  <a:pt x="74430" y="516329"/>
                </a:lnTo>
                <a:lnTo>
                  <a:pt x="88372" y="469050"/>
                </a:lnTo>
                <a:lnTo>
                  <a:pt x="103532" y="421988"/>
                </a:lnTo>
                <a:lnTo>
                  <a:pt x="119849" y="375160"/>
                </a:lnTo>
                <a:lnTo>
                  <a:pt x="137266" y="328580"/>
                </a:lnTo>
                <a:lnTo>
                  <a:pt x="155723" y="282263"/>
                </a:lnTo>
                <a:lnTo>
                  <a:pt x="175159" y="236225"/>
                </a:lnTo>
                <a:lnTo>
                  <a:pt x="195517" y="190481"/>
                </a:lnTo>
                <a:lnTo>
                  <a:pt x="216735" y="145045"/>
                </a:lnTo>
                <a:lnTo>
                  <a:pt x="238756" y="99933"/>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60348" y="5159400"/>
            <a:ext cx="5562975" cy="4681953"/>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body" idx="1"/>
          </p:nvPr>
        </p:nvSpPr>
        <p:spPr>
          <a:prstGeom prst="rect"/>
        </p:spPr>
        <p:txBody>
          <a:bodyPr wrap="square" lIns="0" tIns="12700" rIns="0" bIns="0" rtlCol="0" vert="horz">
            <a:spAutoFit/>
          </a:bodyPr>
          <a:lstStyle/>
          <a:p>
            <a:pPr marL="746125">
              <a:lnSpc>
                <a:spcPct val="100000"/>
              </a:lnSpc>
              <a:spcBef>
                <a:spcPts val="100"/>
              </a:spcBef>
            </a:pPr>
            <a:r>
              <a:rPr dirty="0" spc="-5"/>
              <a:t>3.View</a:t>
            </a:r>
          </a:p>
          <a:p>
            <a:pPr marL="746125" marR="5080">
              <a:lnSpc>
                <a:spcPct val="116199"/>
              </a:lnSpc>
              <a:spcBef>
                <a:spcPts val="2865"/>
              </a:spcBef>
            </a:pPr>
            <a:r>
              <a:rPr dirty="0" sz="3550" spc="225" b="0">
                <a:solidFill>
                  <a:srgbClr val="000000"/>
                </a:solidFill>
                <a:latin typeface="Arial"/>
                <a:cs typeface="Arial"/>
              </a:rPr>
              <a:t>Một</a:t>
            </a:r>
            <a:r>
              <a:rPr dirty="0" sz="3550" spc="-165" b="0">
                <a:solidFill>
                  <a:srgbClr val="000000"/>
                </a:solidFill>
                <a:latin typeface="Arial"/>
                <a:cs typeface="Arial"/>
              </a:rPr>
              <a:t> </a:t>
            </a:r>
            <a:r>
              <a:rPr dirty="0" sz="3550" spc="140" b="0">
                <a:solidFill>
                  <a:srgbClr val="000000"/>
                </a:solidFill>
                <a:latin typeface="Arial"/>
                <a:cs typeface="Arial"/>
              </a:rPr>
              <a:t>khung</a:t>
            </a:r>
            <a:r>
              <a:rPr dirty="0" sz="3550" spc="-165" b="0">
                <a:solidFill>
                  <a:srgbClr val="000000"/>
                </a:solidFill>
                <a:latin typeface="Arial"/>
                <a:cs typeface="Arial"/>
              </a:rPr>
              <a:t> </a:t>
            </a:r>
            <a:r>
              <a:rPr dirty="0" sz="3550" spc="45" b="0">
                <a:solidFill>
                  <a:srgbClr val="000000"/>
                </a:solidFill>
                <a:latin typeface="Arial"/>
                <a:cs typeface="Arial"/>
              </a:rPr>
              <a:t>nhìn</a:t>
            </a:r>
            <a:r>
              <a:rPr dirty="0" sz="3550" spc="-160" b="0">
                <a:solidFill>
                  <a:srgbClr val="000000"/>
                </a:solidFill>
                <a:latin typeface="Arial"/>
                <a:cs typeface="Arial"/>
              </a:rPr>
              <a:t> </a:t>
            </a:r>
            <a:r>
              <a:rPr dirty="0" sz="3550" spc="40" b="0">
                <a:solidFill>
                  <a:srgbClr val="000000"/>
                </a:solidFill>
                <a:latin typeface="Arial"/>
                <a:cs typeface="Arial"/>
              </a:rPr>
              <a:t>(view)</a:t>
            </a:r>
            <a:r>
              <a:rPr dirty="0" sz="3550" spc="-165" b="0">
                <a:solidFill>
                  <a:srgbClr val="000000"/>
                </a:solidFill>
                <a:latin typeface="Arial"/>
                <a:cs typeface="Arial"/>
              </a:rPr>
              <a:t> </a:t>
            </a:r>
            <a:r>
              <a:rPr dirty="0" sz="3550" spc="90" b="0">
                <a:solidFill>
                  <a:srgbClr val="000000"/>
                </a:solidFill>
                <a:latin typeface="Arial"/>
                <a:cs typeface="Arial"/>
              </a:rPr>
              <a:t>có</a:t>
            </a:r>
            <a:r>
              <a:rPr dirty="0" sz="3550" spc="-160" b="0">
                <a:solidFill>
                  <a:srgbClr val="000000"/>
                </a:solidFill>
                <a:latin typeface="Arial"/>
                <a:cs typeface="Arial"/>
              </a:rPr>
              <a:t> </a:t>
            </a:r>
            <a:r>
              <a:rPr dirty="0" sz="3550" spc="190" b="0">
                <a:solidFill>
                  <a:srgbClr val="000000"/>
                </a:solidFill>
                <a:latin typeface="Arial"/>
                <a:cs typeface="Arial"/>
              </a:rPr>
              <a:t>thể</a:t>
            </a:r>
            <a:r>
              <a:rPr dirty="0" sz="3550" spc="-165" b="0">
                <a:solidFill>
                  <a:srgbClr val="000000"/>
                </a:solidFill>
                <a:latin typeface="Arial"/>
                <a:cs typeface="Arial"/>
              </a:rPr>
              <a:t> </a:t>
            </a:r>
            <a:r>
              <a:rPr dirty="0" sz="3550" spc="35" b="0">
                <a:solidFill>
                  <a:srgbClr val="000000"/>
                </a:solidFill>
                <a:latin typeface="Arial"/>
                <a:cs typeface="Arial"/>
              </a:rPr>
              <a:t>được</a:t>
            </a:r>
            <a:r>
              <a:rPr dirty="0" sz="3550" spc="-160" b="0">
                <a:solidFill>
                  <a:srgbClr val="000000"/>
                </a:solidFill>
                <a:latin typeface="Arial"/>
                <a:cs typeface="Arial"/>
              </a:rPr>
              <a:t> </a:t>
            </a:r>
            <a:r>
              <a:rPr dirty="0" sz="3550" spc="130" b="0">
                <a:solidFill>
                  <a:srgbClr val="000000"/>
                </a:solidFill>
                <a:latin typeface="Arial"/>
                <a:cs typeface="Arial"/>
              </a:rPr>
              <a:t>xem</a:t>
            </a:r>
            <a:r>
              <a:rPr dirty="0" sz="3550" spc="-165" b="0">
                <a:solidFill>
                  <a:srgbClr val="000000"/>
                </a:solidFill>
                <a:latin typeface="Arial"/>
                <a:cs typeface="Arial"/>
              </a:rPr>
              <a:t> </a:t>
            </a:r>
            <a:r>
              <a:rPr dirty="0" sz="3550" spc="40" b="0">
                <a:solidFill>
                  <a:srgbClr val="000000"/>
                </a:solidFill>
                <a:latin typeface="Arial"/>
                <a:cs typeface="Arial"/>
              </a:rPr>
              <a:t>như</a:t>
            </a:r>
            <a:r>
              <a:rPr dirty="0" sz="3550" spc="-160" b="0">
                <a:solidFill>
                  <a:srgbClr val="000000"/>
                </a:solidFill>
                <a:latin typeface="Arial"/>
                <a:cs typeface="Arial"/>
              </a:rPr>
              <a:t> </a:t>
            </a:r>
            <a:r>
              <a:rPr dirty="0" sz="3550" spc="155" b="0">
                <a:solidFill>
                  <a:srgbClr val="000000"/>
                </a:solidFill>
                <a:latin typeface="Arial"/>
                <a:cs typeface="Arial"/>
              </a:rPr>
              <a:t>là</a:t>
            </a:r>
            <a:r>
              <a:rPr dirty="0" sz="3550" spc="-165" b="0">
                <a:solidFill>
                  <a:srgbClr val="000000"/>
                </a:solidFill>
                <a:latin typeface="Arial"/>
                <a:cs typeface="Arial"/>
              </a:rPr>
              <a:t> </a:t>
            </a:r>
            <a:r>
              <a:rPr dirty="0" sz="3550" spc="204" b="0">
                <a:solidFill>
                  <a:srgbClr val="000000"/>
                </a:solidFill>
                <a:latin typeface="Arial"/>
                <a:cs typeface="Arial"/>
              </a:rPr>
              <a:t>một</a:t>
            </a:r>
            <a:r>
              <a:rPr dirty="0" sz="3550" spc="-160" b="0">
                <a:solidFill>
                  <a:srgbClr val="000000"/>
                </a:solidFill>
                <a:latin typeface="Arial"/>
                <a:cs typeface="Arial"/>
              </a:rPr>
              <a:t> </a:t>
            </a:r>
            <a:r>
              <a:rPr dirty="0" sz="3550" spc="130" b="0">
                <a:solidFill>
                  <a:srgbClr val="000000"/>
                </a:solidFill>
                <a:latin typeface="Arial"/>
                <a:cs typeface="Arial"/>
              </a:rPr>
              <a:t>bảng</a:t>
            </a:r>
            <a:r>
              <a:rPr dirty="0" sz="3550" spc="-165" b="0">
                <a:solidFill>
                  <a:srgbClr val="000000"/>
                </a:solidFill>
                <a:latin typeface="Arial"/>
                <a:cs typeface="Arial"/>
              </a:rPr>
              <a:t> </a:t>
            </a:r>
            <a:r>
              <a:rPr dirty="0" sz="3550" spc="165" b="0">
                <a:solidFill>
                  <a:srgbClr val="000000"/>
                </a:solidFill>
                <a:latin typeface="Arial"/>
                <a:cs typeface="Arial"/>
              </a:rPr>
              <a:t>“ảo”</a:t>
            </a:r>
            <a:r>
              <a:rPr dirty="0" sz="3550" spc="-160" b="0">
                <a:solidFill>
                  <a:srgbClr val="000000"/>
                </a:solidFill>
                <a:latin typeface="Arial"/>
                <a:cs typeface="Arial"/>
              </a:rPr>
              <a:t> </a:t>
            </a:r>
            <a:r>
              <a:rPr dirty="0" sz="3550" spc="200" b="0">
                <a:solidFill>
                  <a:srgbClr val="000000"/>
                </a:solidFill>
                <a:latin typeface="Arial"/>
                <a:cs typeface="Arial"/>
              </a:rPr>
              <a:t>trong</a:t>
            </a:r>
            <a:r>
              <a:rPr dirty="0" sz="3550" spc="-165" b="0">
                <a:solidFill>
                  <a:srgbClr val="000000"/>
                </a:solidFill>
                <a:latin typeface="Arial"/>
                <a:cs typeface="Arial"/>
              </a:rPr>
              <a:t> </a:t>
            </a:r>
            <a:r>
              <a:rPr dirty="0" sz="3550" spc="-15" b="0">
                <a:solidFill>
                  <a:srgbClr val="000000"/>
                </a:solidFill>
                <a:latin typeface="Arial"/>
                <a:cs typeface="Arial"/>
              </a:rPr>
              <a:t>cơ</a:t>
            </a:r>
            <a:r>
              <a:rPr dirty="0" sz="3550" spc="-165" b="0">
                <a:solidFill>
                  <a:srgbClr val="000000"/>
                </a:solidFill>
                <a:latin typeface="Arial"/>
                <a:cs typeface="Arial"/>
              </a:rPr>
              <a:t> </a:t>
            </a:r>
            <a:r>
              <a:rPr dirty="0" sz="3550" spc="-65" b="0">
                <a:solidFill>
                  <a:srgbClr val="000000"/>
                </a:solidFill>
                <a:latin typeface="Arial"/>
                <a:cs typeface="Arial"/>
              </a:rPr>
              <a:t>sở</a:t>
            </a:r>
            <a:r>
              <a:rPr dirty="0" sz="3550" spc="-160" b="0">
                <a:solidFill>
                  <a:srgbClr val="000000"/>
                </a:solidFill>
                <a:latin typeface="Arial"/>
                <a:cs typeface="Arial"/>
              </a:rPr>
              <a:t> </a:t>
            </a:r>
            <a:r>
              <a:rPr dirty="0" sz="3550" spc="50" b="0">
                <a:solidFill>
                  <a:srgbClr val="000000"/>
                </a:solidFill>
                <a:latin typeface="Arial"/>
                <a:cs typeface="Arial"/>
              </a:rPr>
              <a:t>dữ</a:t>
            </a:r>
            <a:r>
              <a:rPr dirty="0" sz="3550" spc="-165" b="0">
                <a:solidFill>
                  <a:srgbClr val="000000"/>
                </a:solidFill>
                <a:latin typeface="Arial"/>
                <a:cs typeface="Arial"/>
              </a:rPr>
              <a:t> </a:t>
            </a:r>
            <a:r>
              <a:rPr dirty="0" sz="3550" spc="130" b="0">
                <a:solidFill>
                  <a:srgbClr val="000000"/>
                </a:solidFill>
                <a:latin typeface="Arial"/>
                <a:cs typeface="Arial"/>
              </a:rPr>
              <a:t>liệu  </a:t>
            </a:r>
            <a:r>
              <a:rPr dirty="0" sz="3550" spc="90" b="0">
                <a:solidFill>
                  <a:srgbClr val="000000"/>
                </a:solidFill>
                <a:latin typeface="Arial"/>
                <a:cs typeface="Arial"/>
              </a:rPr>
              <a:t>có</a:t>
            </a:r>
            <a:r>
              <a:rPr dirty="0" sz="3550" spc="-165" b="0">
                <a:solidFill>
                  <a:srgbClr val="000000"/>
                </a:solidFill>
                <a:latin typeface="Arial"/>
                <a:cs typeface="Arial"/>
              </a:rPr>
              <a:t> </a:t>
            </a:r>
            <a:r>
              <a:rPr dirty="0" sz="3550" spc="85" b="0">
                <a:solidFill>
                  <a:srgbClr val="000000"/>
                </a:solidFill>
                <a:latin typeface="Arial"/>
                <a:cs typeface="Arial"/>
              </a:rPr>
              <a:t>nội</a:t>
            </a:r>
            <a:r>
              <a:rPr dirty="0" sz="3550" spc="-160" b="0">
                <a:solidFill>
                  <a:srgbClr val="000000"/>
                </a:solidFill>
                <a:latin typeface="Arial"/>
                <a:cs typeface="Arial"/>
              </a:rPr>
              <a:t> </a:t>
            </a:r>
            <a:r>
              <a:rPr dirty="0" sz="3550" spc="135" b="0">
                <a:solidFill>
                  <a:srgbClr val="000000"/>
                </a:solidFill>
                <a:latin typeface="Arial"/>
                <a:cs typeface="Arial"/>
              </a:rPr>
              <a:t>dung</a:t>
            </a:r>
            <a:r>
              <a:rPr dirty="0" sz="3550" spc="-160" b="0">
                <a:solidFill>
                  <a:srgbClr val="000000"/>
                </a:solidFill>
                <a:latin typeface="Arial"/>
                <a:cs typeface="Arial"/>
              </a:rPr>
              <a:t> </a:t>
            </a:r>
            <a:r>
              <a:rPr dirty="0" sz="3550" spc="35" b="0">
                <a:solidFill>
                  <a:srgbClr val="000000"/>
                </a:solidFill>
                <a:latin typeface="Arial"/>
                <a:cs typeface="Arial"/>
              </a:rPr>
              <a:t>được</a:t>
            </a:r>
            <a:r>
              <a:rPr dirty="0" sz="3550" spc="-165" b="0">
                <a:solidFill>
                  <a:srgbClr val="000000"/>
                </a:solidFill>
                <a:latin typeface="Arial"/>
                <a:cs typeface="Arial"/>
              </a:rPr>
              <a:t> </a:t>
            </a:r>
            <a:r>
              <a:rPr dirty="0" sz="3550" spc="135" b="0">
                <a:solidFill>
                  <a:srgbClr val="000000"/>
                </a:solidFill>
                <a:latin typeface="Arial"/>
                <a:cs typeface="Arial"/>
              </a:rPr>
              <a:t>định</a:t>
            </a:r>
            <a:r>
              <a:rPr dirty="0" sz="3550" spc="-160" b="0">
                <a:solidFill>
                  <a:srgbClr val="000000"/>
                </a:solidFill>
                <a:latin typeface="Arial"/>
                <a:cs typeface="Arial"/>
              </a:rPr>
              <a:t> </a:t>
            </a:r>
            <a:r>
              <a:rPr dirty="0" sz="3550" spc="100" b="0">
                <a:solidFill>
                  <a:srgbClr val="000000"/>
                </a:solidFill>
                <a:latin typeface="Arial"/>
                <a:cs typeface="Arial"/>
              </a:rPr>
              <a:t>nghĩa</a:t>
            </a:r>
            <a:r>
              <a:rPr dirty="0" sz="3550" spc="-160" b="0">
                <a:solidFill>
                  <a:srgbClr val="000000"/>
                </a:solidFill>
                <a:latin typeface="Arial"/>
                <a:cs typeface="Arial"/>
              </a:rPr>
              <a:t> </a:t>
            </a:r>
            <a:r>
              <a:rPr dirty="0" sz="3550" spc="175" b="0">
                <a:solidFill>
                  <a:srgbClr val="000000"/>
                </a:solidFill>
                <a:latin typeface="Arial"/>
                <a:cs typeface="Arial"/>
              </a:rPr>
              <a:t>thông</a:t>
            </a:r>
            <a:r>
              <a:rPr dirty="0" sz="3550" spc="-160" b="0">
                <a:solidFill>
                  <a:srgbClr val="000000"/>
                </a:solidFill>
                <a:latin typeface="Arial"/>
                <a:cs typeface="Arial"/>
              </a:rPr>
              <a:t> </a:t>
            </a:r>
            <a:r>
              <a:rPr dirty="0" sz="3550" spc="85" b="0">
                <a:solidFill>
                  <a:srgbClr val="000000"/>
                </a:solidFill>
                <a:latin typeface="Arial"/>
                <a:cs typeface="Arial"/>
              </a:rPr>
              <a:t>qua</a:t>
            </a:r>
            <a:r>
              <a:rPr dirty="0" sz="3550" spc="-165" b="0">
                <a:solidFill>
                  <a:srgbClr val="000000"/>
                </a:solidFill>
                <a:latin typeface="Arial"/>
                <a:cs typeface="Arial"/>
              </a:rPr>
              <a:t> </a:t>
            </a:r>
            <a:r>
              <a:rPr dirty="0" sz="3550" spc="204" b="0">
                <a:solidFill>
                  <a:srgbClr val="000000"/>
                </a:solidFill>
                <a:latin typeface="Arial"/>
                <a:cs typeface="Arial"/>
              </a:rPr>
              <a:t>một</a:t>
            </a:r>
            <a:r>
              <a:rPr dirty="0" sz="3550" spc="-160" b="0">
                <a:solidFill>
                  <a:srgbClr val="000000"/>
                </a:solidFill>
                <a:latin typeface="Arial"/>
                <a:cs typeface="Arial"/>
              </a:rPr>
              <a:t> </a:t>
            </a:r>
            <a:r>
              <a:rPr dirty="0" sz="3550" spc="210" b="0">
                <a:solidFill>
                  <a:srgbClr val="000000"/>
                </a:solidFill>
                <a:latin typeface="Arial"/>
                <a:cs typeface="Arial"/>
              </a:rPr>
              <a:t>truy</a:t>
            </a:r>
            <a:r>
              <a:rPr dirty="0" sz="3550" spc="-160" b="0">
                <a:solidFill>
                  <a:srgbClr val="000000"/>
                </a:solidFill>
                <a:latin typeface="Arial"/>
                <a:cs typeface="Arial"/>
              </a:rPr>
              <a:t> </a:t>
            </a:r>
            <a:r>
              <a:rPr dirty="0" sz="3550" spc="45" b="0">
                <a:solidFill>
                  <a:srgbClr val="000000"/>
                </a:solidFill>
                <a:latin typeface="Arial"/>
                <a:cs typeface="Arial"/>
              </a:rPr>
              <a:t>vấn</a:t>
            </a:r>
            <a:r>
              <a:rPr dirty="0" sz="3550" spc="-160" b="0">
                <a:solidFill>
                  <a:srgbClr val="000000"/>
                </a:solidFill>
                <a:latin typeface="Arial"/>
                <a:cs typeface="Arial"/>
              </a:rPr>
              <a:t> </a:t>
            </a:r>
            <a:r>
              <a:rPr dirty="0" sz="3550" spc="40" b="0">
                <a:solidFill>
                  <a:srgbClr val="000000"/>
                </a:solidFill>
                <a:latin typeface="Arial"/>
                <a:cs typeface="Arial"/>
              </a:rPr>
              <a:t>(câu</a:t>
            </a:r>
            <a:r>
              <a:rPr dirty="0" sz="3550" spc="-165" b="0">
                <a:solidFill>
                  <a:srgbClr val="000000"/>
                </a:solidFill>
                <a:latin typeface="Arial"/>
                <a:cs typeface="Arial"/>
              </a:rPr>
              <a:t> </a:t>
            </a:r>
            <a:r>
              <a:rPr dirty="0" sz="3550" spc="114" b="0">
                <a:solidFill>
                  <a:srgbClr val="000000"/>
                </a:solidFill>
                <a:latin typeface="Arial"/>
                <a:cs typeface="Arial"/>
              </a:rPr>
              <a:t>lệnh</a:t>
            </a:r>
            <a:r>
              <a:rPr dirty="0" sz="3550" spc="-160" b="0">
                <a:solidFill>
                  <a:srgbClr val="000000"/>
                </a:solidFill>
                <a:latin typeface="Arial"/>
                <a:cs typeface="Arial"/>
              </a:rPr>
              <a:t> </a:t>
            </a:r>
            <a:r>
              <a:rPr dirty="0" sz="3550" spc="-75" b="0">
                <a:solidFill>
                  <a:srgbClr val="000000"/>
                </a:solidFill>
                <a:latin typeface="Arial"/>
                <a:cs typeface="Arial"/>
              </a:rPr>
              <a:t>SELECT).</a:t>
            </a:r>
            <a:r>
              <a:rPr dirty="0" sz="3550" spc="-160" b="0">
                <a:solidFill>
                  <a:srgbClr val="000000"/>
                </a:solidFill>
                <a:latin typeface="Arial"/>
                <a:cs typeface="Arial"/>
              </a:rPr>
              <a:t> </a:t>
            </a:r>
            <a:r>
              <a:rPr dirty="0" sz="3550" spc="50" b="0">
                <a:solidFill>
                  <a:srgbClr val="000000"/>
                </a:solidFill>
                <a:latin typeface="Arial"/>
                <a:cs typeface="Arial"/>
              </a:rPr>
              <a:t>Như</a:t>
            </a:r>
            <a:r>
              <a:rPr dirty="0" sz="3550" spc="-165" b="0">
                <a:solidFill>
                  <a:srgbClr val="000000"/>
                </a:solidFill>
                <a:latin typeface="Arial"/>
                <a:cs typeface="Arial"/>
              </a:rPr>
              <a:t> </a:t>
            </a:r>
            <a:r>
              <a:rPr dirty="0" sz="3550" spc="15" b="0">
                <a:solidFill>
                  <a:srgbClr val="000000"/>
                </a:solidFill>
                <a:latin typeface="Arial"/>
                <a:cs typeface="Arial"/>
              </a:rPr>
              <a:t>vậy,  </a:t>
            </a:r>
            <a:r>
              <a:rPr dirty="0" sz="3550" spc="204" b="0">
                <a:solidFill>
                  <a:srgbClr val="000000"/>
                </a:solidFill>
                <a:latin typeface="Arial"/>
                <a:cs typeface="Arial"/>
              </a:rPr>
              <a:t>một</a:t>
            </a:r>
            <a:r>
              <a:rPr dirty="0" sz="3550" spc="-165" b="0">
                <a:solidFill>
                  <a:srgbClr val="000000"/>
                </a:solidFill>
                <a:latin typeface="Arial"/>
                <a:cs typeface="Arial"/>
              </a:rPr>
              <a:t> </a:t>
            </a:r>
            <a:r>
              <a:rPr dirty="0" sz="3550" spc="140" b="0">
                <a:solidFill>
                  <a:srgbClr val="000000"/>
                </a:solidFill>
                <a:latin typeface="Arial"/>
                <a:cs typeface="Arial"/>
              </a:rPr>
              <a:t>khung</a:t>
            </a:r>
            <a:r>
              <a:rPr dirty="0" sz="3550" spc="-165" b="0">
                <a:solidFill>
                  <a:srgbClr val="000000"/>
                </a:solidFill>
                <a:latin typeface="Arial"/>
                <a:cs typeface="Arial"/>
              </a:rPr>
              <a:t> </a:t>
            </a:r>
            <a:r>
              <a:rPr dirty="0" sz="3550" spc="45" b="0">
                <a:solidFill>
                  <a:srgbClr val="000000"/>
                </a:solidFill>
                <a:latin typeface="Arial"/>
                <a:cs typeface="Arial"/>
              </a:rPr>
              <a:t>nhìn</a:t>
            </a:r>
            <a:r>
              <a:rPr dirty="0" sz="3550" spc="-165" b="0">
                <a:solidFill>
                  <a:srgbClr val="000000"/>
                </a:solidFill>
                <a:latin typeface="Arial"/>
                <a:cs typeface="Arial"/>
              </a:rPr>
              <a:t> </a:t>
            </a:r>
            <a:r>
              <a:rPr dirty="0" sz="3550" spc="200" b="0">
                <a:solidFill>
                  <a:srgbClr val="000000"/>
                </a:solidFill>
                <a:latin typeface="Arial"/>
                <a:cs typeface="Arial"/>
              </a:rPr>
              <a:t>trông</a:t>
            </a:r>
            <a:r>
              <a:rPr dirty="0" sz="3550" spc="-165" b="0">
                <a:solidFill>
                  <a:srgbClr val="000000"/>
                </a:solidFill>
                <a:latin typeface="Arial"/>
                <a:cs typeface="Arial"/>
              </a:rPr>
              <a:t> </a:t>
            </a:r>
            <a:r>
              <a:rPr dirty="0" sz="3550" spc="150" b="0">
                <a:solidFill>
                  <a:srgbClr val="000000"/>
                </a:solidFill>
                <a:latin typeface="Arial"/>
                <a:cs typeface="Arial"/>
              </a:rPr>
              <a:t>giống</a:t>
            </a:r>
            <a:r>
              <a:rPr dirty="0" sz="3550" spc="-165" b="0">
                <a:solidFill>
                  <a:srgbClr val="000000"/>
                </a:solidFill>
                <a:latin typeface="Arial"/>
                <a:cs typeface="Arial"/>
              </a:rPr>
              <a:t> </a:t>
            </a:r>
            <a:r>
              <a:rPr dirty="0" sz="3550" spc="40" b="0">
                <a:solidFill>
                  <a:srgbClr val="000000"/>
                </a:solidFill>
                <a:latin typeface="Arial"/>
                <a:cs typeface="Arial"/>
              </a:rPr>
              <a:t>như</a:t>
            </a:r>
            <a:r>
              <a:rPr dirty="0" sz="3550" spc="-165" b="0">
                <a:solidFill>
                  <a:srgbClr val="000000"/>
                </a:solidFill>
                <a:latin typeface="Arial"/>
                <a:cs typeface="Arial"/>
              </a:rPr>
              <a:t> </a:t>
            </a:r>
            <a:r>
              <a:rPr dirty="0" sz="3550" spc="204" b="0">
                <a:solidFill>
                  <a:srgbClr val="000000"/>
                </a:solidFill>
                <a:latin typeface="Arial"/>
                <a:cs typeface="Arial"/>
              </a:rPr>
              <a:t>một</a:t>
            </a:r>
            <a:r>
              <a:rPr dirty="0" sz="3550" spc="-165" b="0">
                <a:solidFill>
                  <a:srgbClr val="000000"/>
                </a:solidFill>
                <a:latin typeface="Arial"/>
                <a:cs typeface="Arial"/>
              </a:rPr>
              <a:t> </a:t>
            </a:r>
            <a:r>
              <a:rPr dirty="0" sz="3550" spc="130" b="0">
                <a:solidFill>
                  <a:srgbClr val="000000"/>
                </a:solidFill>
                <a:latin typeface="Arial"/>
                <a:cs typeface="Arial"/>
              </a:rPr>
              <a:t>bảng</a:t>
            </a:r>
            <a:r>
              <a:rPr dirty="0" sz="3550" spc="-165" b="0">
                <a:solidFill>
                  <a:srgbClr val="000000"/>
                </a:solidFill>
                <a:latin typeface="Arial"/>
                <a:cs typeface="Arial"/>
              </a:rPr>
              <a:t> </a:t>
            </a:r>
            <a:r>
              <a:rPr dirty="0" sz="3550" spc="-5" b="0">
                <a:solidFill>
                  <a:srgbClr val="000000"/>
                </a:solidFill>
                <a:latin typeface="Arial"/>
                <a:cs typeface="Arial"/>
              </a:rPr>
              <a:t>với</a:t>
            </a:r>
            <a:r>
              <a:rPr dirty="0" sz="3550" spc="-165" b="0">
                <a:solidFill>
                  <a:srgbClr val="000000"/>
                </a:solidFill>
                <a:latin typeface="Arial"/>
                <a:cs typeface="Arial"/>
              </a:rPr>
              <a:t> </a:t>
            </a:r>
            <a:r>
              <a:rPr dirty="0" sz="3550" spc="204" b="0">
                <a:solidFill>
                  <a:srgbClr val="000000"/>
                </a:solidFill>
                <a:latin typeface="Arial"/>
                <a:cs typeface="Arial"/>
              </a:rPr>
              <a:t>một</a:t>
            </a:r>
            <a:r>
              <a:rPr dirty="0" sz="3550" spc="-165" b="0">
                <a:solidFill>
                  <a:srgbClr val="000000"/>
                </a:solidFill>
                <a:latin typeface="Arial"/>
                <a:cs typeface="Arial"/>
              </a:rPr>
              <a:t> </a:t>
            </a:r>
            <a:r>
              <a:rPr dirty="0" sz="3550" spc="190" b="0">
                <a:solidFill>
                  <a:srgbClr val="000000"/>
                </a:solidFill>
                <a:latin typeface="Arial"/>
                <a:cs typeface="Arial"/>
              </a:rPr>
              <a:t>tên</a:t>
            </a:r>
            <a:r>
              <a:rPr dirty="0" sz="3550" spc="-165" b="0">
                <a:solidFill>
                  <a:srgbClr val="000000"/>
                </a:solidFill>
                <a:latin typeface="Arial"/>
                <a:cs typeface="Arial"/>
              </a:rPr>
              <a:t> </a:t>
            </a:r>
            <a:r>
              <a:rPr dirty="0" sz="3550" spc="140" b="0">
                <a:solidFill>
                  <a:srgbClr val="000000"/>
                </a:solidFill>
                <a:latin typeface="Arial"/>
                <a:cs typeface="Arial"/>
              </a:rPr>
              <a:t>khung</a:t>
            </a:r>
            <a:r>
              <a:rPr dirty="0" sz="3550" spc="-165" b="0">
                <a:solidFill>
                  <a:srgbClr val="000000"/>
                </a:solidFill>
                <a:latin typeface="Arial"/>
                <a:cs typeface="Arial"/>
              </a:rPr>
              <a:t> </a:t>
            </a:r>
            <a:r>
              <a:rPr dirty="0" sz="3550" spc="45" b="0">
                <a:solidFill>
                  <a:srgbClr val="000000"/>
                </a:solidFill>
                <a:latin typeface="Arial"/>
                <a:cs typeface="Arial"/>
              </a:rPr>
              <a:t>nhìn</a:t>
            </a:r>
            <a:r>
              <a:rPr dirty="0" sz="3550" spc="-165" b="0">
                <a:solidFill>
                  <a:srgbClr val="000000"/>
                </a:solidFill>
                <a:latin typeface="Arial"/>
                <a:cs typeface="Arial"/>
              </a:rPr>
              <a:t> </a:t>
            </a:r>
            <a:r>
              <a:rPr dirty="0" sz="3550" spc="30" b="0">
                <a:solidFill>
                  <a:srgbClr val="000000"/>
                </a:solidFill>
                <a:latin typeface="Arial"/>
                <a:cs typeface="Arial"/>
              </a:rPr>
              <a:t>và</a:t>
            </a:r>
            <a:r>
              <a:rPr dirty="0" sz="3550" spc="-165" b="0">
                <a:solidFill>
                  <a:srgbClr val="000000"/>
                </a:solidFill>
                <a:latin typeface="Arial"/>
                <a:cs typeface="Arial"/>
              </a:rPr>
              <a:t> </a:t>
            </a:r>
            <a:r>
              <a:rPr dirty="0" sz="3550" spc="155" b="0">
                <a:solidFill>
                  <a:srgbClr val="000000"/>
                </a:solidFill>
                <a:latin typeface="Arial"/>
                <a:cs typeface="Arial"/>
              </a:rPr>
              <a:t>là</a:t>
            </a:r>
            <a:r>
              <a:rPr dirty="0" sz="3550" spc="-165" b="0">
                <a:solidFill>
                  <a:srgbClr val="000000"/>
                </a:solidFill>
                <a:latin typeface="Arial"/>
                <a:cs typeface="Arial"/>
              </a:rPr>
              <a:t> </a:t>
            </a:r>
            <a:r>
              <a:rPr dirty="0" sz="3550" spc="204" b="0">
                <a:solidFill>
                  <a:srgbClr val="000000"/>
                </a:solidFill>
                <a:latin typeface="Arial"/>
                <a:cs typeface="Arial"/>
              </a:rPr>
              <a:t>một</a:t>
            </a:r>
            <a:r>
              <a:rPr dirty="0" sz="3550" spc="-165" b="0">
                <a:solidFill>
                  <a:srgbClr val="000000"/>
                </a:solidFill>
                <a:latin typeface="Arial"/>
                <a:cs typeface="Arial"/>
              </a:rPr>
              <a:t> </a:t>
            </a:r>
            <a:r>
              <a:rPr dirty="0" sz="3550" spc="210" b="0">
                <a:solidFill>
                  <a:srgbClr val="000000"/>
                </a:solidFill>
                <a:latin typeface="Arial"/>
                <a:cs typeface="Arial"/>
              </a:rPr>
              <a:t>tập  </a:t>
            </a:r>
            <a:r>
              <a:rPr dirty="0" sz="3550" spc="70" b="0">
                <a:solidFill>
                  <a:srgbClr val="000000"/>
                </a:solidFill>
                <a:latin typeface="Arial"/>
                <a:cs typeface="Arial"/>
              </a:rPr>
              <a:t>bao</a:t>
            </a:r>
            <a:r>
              <a:rPr dirty="0" sz="3550" spc="-170" b="0">
                <a:solidFill>
                  <a:srgbClr val="000000"/>
                </a:solidFill>
                <a:latin typeface="Arial"/>
                <a:cs typeface="Arial"/>
              </a:rPr>
              <a:t> </a:t>
            </a:r>
            <a:r>
              <a:rPr dirty="0" sz="3550" spc="135" b="0">
                <a:solidFill>
                  <a:srgbClr val="000000"/>
                </a:solidFill>
                <a:latin typeface="Arial"/>
                <a:cs typeface="Arial"/>
              </a:rPr>
              <a:t>gồm</a:t>
            </a:r>
            <a:r>
              <a:rPr dirty="0" sz="3550" spc="-165" b="0">
                <a:solidFill>
                  <a:srgbClr val="000000"/>
                </a:solidFill>
                <a:latin typeface="Arial"/>
                <a:cs typeface="Arial"/>
              </a:rPr>
              <a:t> </a:t>
            </a:r>
            <a:r>
              <a:rPr dirty="0" sz="3550" spc="110" b="0">
                <a:solidFill>
                  <a:srgbClr val="000000"/>
                </a:solidFill>
                <a:latin typeface="Arial"/>
                <a:cs typeface="Arial"/>
              </a:rPr>
              <a:t>các</a:t>
            </a:r>
            <a:r>
              <a:rPr dirty="0" sz="3550" spc="-165" b="0">
                <a:solidFill>
                  <a:srgbClr val="000000"/>
                </a:solidFill>
                <a:latin typeface="Arial"/>
                <a:cs typeface="Arial"/>
              </a:rPr>
              <a:t> </a:t>
            </a:r>
            <a:r>
              <a:rPr dirty="0" sz="3550" spc="125" b="0">
                <a:solidFill>
                  <a:srgbClr val="000000"/>
                </a:solidFill>
                <a:latin typeface="Arial"/>
                <a:cs typeface="Arial"/>
              </a:rPr>
              <a:t>dòng</a:t>
            </a:r>
            <a:r>
              <a:rPr dirty="0" sz="3550" spc="-165" b="0">
                <a:solidFill>
                  <a:srgbClr val="000000"/>
                </a:solidFill>
                <a:latin typeface="Arial"/>
                <a:cs typeface="Arial"/>
              </a:rPr>
              <a:t> </a:t>
            </a:r>
            <a:r>
              <a:rPr dirty="0" sz="3550" spc="30" b="0">
                <a:solidFill>
                  <a:srgbClr val="000000"/>
                </a:solidFill>
                <a:latin typeface="Arial"/>
                <a:cs typeface="Arial"/>
              </a:rPr>
              <a:t>và</a:t>
            </a:r>
            <a:r>
              <a:rPr dirty="0" sz="3550" spc="-165" b="0">
                <a:solidFill>
                  <a:srgbClr val="000000"/>
                </a:solidFill>
                <a:latin typeface="Arial"/>
                <a:cs typeface="Arial"/>
              </a:rPr>
              <a:t> </a:t>
            </a:r>
            <a:r>
              <a:rPr dirty="0" sz="3550" spc="110" b="0">
                <a:solidFill>
                  <a:srgbClr val="000000"/>
                </a:solidFill>
                <a:latin typeface="Arial"/>
                <a:cs typeface="Arial"/>
              </a:rPr>
              <a:t>các</a:t>
            </a:r>
            <a:r>
              <a:rPr dirty="0" sz="3550" spc="-165" b="0">
                <a:solidFill>
                  <a:srgbClr val="000000"/>
                </a:solidFill>
                <a:latin typeface="Arial"/>
                <a:cs typeface="Arial"/>
              </a:rPr>
              <a:t> </a:t>
            </a:r>
            <a:r>
              <a:rPr dirty="0" sz="3550" spc="110" b="0">
                <a:solidFill>
                  <a:srgbClr val="000000"/>
                </a:solidFill>
                <a:latin typeface="Arial"/>
                <a:cs typeface="Arial"/>
              </a:rPr>
              <a:t>cột.</a:t>
            </a:r>
            <a:endParaRPr sz="3550">
              <a:latin typeface="Arial"/>
              <a:cs typeface="Arial"/>
            </a:endParaRPr>
          </a:p>
        </p:txBody>
      </p:sp>
      <p:sp>
        <p:nvSpPr>
          <p:cNvPr id="4" name="object 4"/>
          <p:cNvSpPr txBox="1">
            <a:spLocks noGrp="1"/>
          </p:cNvSpPr>
          <p:nvPr>
            <p:ph type="title"/>
          </p:nvPr>
        </p:nvSpPr>
        <p:spPr>
          <a:xfrm>
            <a:off x="1165722" y="652336"/>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5" name="object 5"/>
          <p:cNvSpPr/>
          <p:nvPr/>
        </p:nvSpPr>
        <p:spPr>
          <a:xfrm>
            <a:off x="0" y="1"/>
            <a:ext cx="5584190" cy="7157720"/>
          </a:xfrm>
          <a:custGeom>
            <a:avLst/>
            <a:gdLst/>
            <a:ahLst/>
            <a:cxnLst/>
            <a:rect l="l" t="t" r="r" b="b"/>
            <a:pathLst>
              <a:path w="5584190" h="7157720">
                <a:moveTo>
                  <a:pt x="3924293" y="52391"/>
                </a:moveTo>
                <a:lnTo>
                  <a:pt x="3969753" y="73573"/>
                </a:lnTo>
                <a:lnTo>
                  <a:pt x="4014945" y="95329"/>
                </a:lnTo>
                <a:lnTo>
                  <a:pt x="4059864" y="117665"/>
                </a:lnTo>
                <a:lnTo>
                  <a:pt x="4104499" y="140584"/>
                </a:lnTo>
                <a:lnTo>
                  <a:pt x="4148846" y="164092"/>
                </a:lnTo>
                <a:lnTo>
                  <a:pt x="4192895" y="188193"/>
                </a:lnTo>
                <a:lnTo>
                  <a:pt x="4236639" y="212891"/>
                </a:lnTo>
                <a:lnTo>
                  <a:pt x="4280072" y="238191"/>
                </a:lnTo>
                <a:lnTo>
                  <a:pt x="4323185" y="264098"/>
                </a:lnTo>
                <a:lnTo>
                  <a:pt x="4365971" y="290616"/>
                </a:lnTo>
                <a:lnTo>
                  <a:pt x="4408422" y="317750"/>
                </a:lnTo>
                <a:lnTo>
                  <a:pt x="4450532" y="345505"/>
                </a:lnTo>
                <a:lnTo>
                  <a:pt x="4492292" y="373884"/>
                </a:lnTo>
                <a:lnTo>
                  <a:pt x="4533695" y="402894"/>
                </a:lnTo>
                <a:lnTo>
                  <a:pt x="4574022" y="432252"/>
                </a:lnTo>
                <a:lnTo>
                  <a:pt x="4613836" y="462224"/>
                </a:lnTo>
                <a:lnTo>
                  <a:pt x="4653119" y="492801"/>
                </a:lnTo>
                <a:lnTo>
                  <a:pt x="4691852" y="523979"/>
                </a:lnTo>
                <a:lnTo>
                  <a:pt x="4730019" y="555751"/>
                </a:lnTo>
                <a:lnTo>
                  <a:pt x="4767600" y="588111"/>
                </a:lnTo>
                <a:lnTo>
                  <a:pt x="4804578" y="621052"/>
                </a:lnTo>
                <a:lnTo>
                  <a:pt x="4840935" y="654568"/>
                </a:lnTo>
                <a:lnTo>
                  <a:pt x="4876652" y="688652"/>
                </a:lnTo>
                <a:lnTo>
                  <a:pt x="4911711" y="723299"/>
                </a:lnTo>
                <a:lnTo>
                  <a:pt x="4946094" y="758502"/>
                </a:lnTo>
                <a:lnTo>
                  <a:pt x="4979784" y="794255"/>
                </a:lnTo>
                <a:lnTo>
                  <a:pt x="5012762" y="830551"/>
                </a:lnTo>
                <a:lnTo>
                  <a:pt x="5045010" y="867385"/>
                </a:lnTo>
                <a:lnTo>
                  <a:pt x="5076510" y="904749"/>
                </a:lnTo>
                <a:lnTo>
                  <a:pt x="5107244" y="942638"/>
                </a:lnTo>
                <a:lnTo>
                  <a:pt x="5137193" y="981045"/>
                </a:lnTo>
                <a:lnTo>
                  <a:pt x="5166341" y="1019965"/>
                </a:lnTo>
                <a:lnTo>
                  <a:pt x="5194668" y="1059390"/>
                </a:lnTo>
                <a:lnTo>
                  <a:pt x="5222156" y="1099314"/>
                </a:lnTo>
                <a:lnTo>
                  <a:pt x="5248788" y="1139732"/>
                </a:lnTo>
                <a:lnTo>
                  <a:pt x="5274545" y="1180636"/>
                </a:lnTo>
                <a:lnTo>
                  <a:pt x="5299409" y="1222021"/>
                </a:lnTo>
                <a:lnTo>
                  <a:pt x="5323363" y="1263880"/>
                </a:lnTo>
                <a:lnTo>
                  <a:pt x="5346388" y="1306207"/>
                </a:lnTo>
                <a:lnTo>
                  <a:pt x="5368466" y="1348996"/>
                </a:lnTo>
                <a:lnTo>
                  <a:pt x="5389578" y="1392240"/>
                </a:lnTo>
                <a:lnTo>
                  <a:pt x="5409708" y="1435933"/>
                </a:lnTo>
                <a:lnTo>
                  <a:pt x="5428836" y="1480069"/>
                </a:lnTo>
                <a:lnTo>
                  <a:pt x="5446945" y="1524641"/>
                </a:lnTo>
                <a:lnTo>
                  <a:pt x="5464017" y="1569643"/>
                </a:lnTo>
                <a:lnTo>
                  <a:pt x="5480033" y="1615070"/>
                </a:lnTo>
                <a:lnTo>
                  <a:pt x="5494976" y="1660913"/>
                </a:lnTo>
                <a:lnTo>
                  <a:pt x="5508827" y="1707168"/>
                </a:lnTo>
                <a:lnTo>
                  <a:pt x="5521568" y="1753828"/>
                </a:lnTo>
                <a:lnTo>
                  <a:pt x="5533181" y="1800887"/>
                </a:lnTo>
                <a:lnTo>
                  <a:pt x="5543649" y="1848338"/>
                </a:lnTo>
                <a:lnTo>
                  <a:pt x="5552952" y="1896175"/>
                </a:lnTo>
                <a:lnTo>
                  <a:pt x="5561073" y="1944391"/>
                </a:lnTo>
                <a:lnTo>
                  <a:pt x="5567995" y="1992982"/>
                </a:lnTo>
                <a:lnTo>
                  <a:pt x="5573697" y="2041939"/>
                </a:lnTo>
                <a:lnTo>
                  <a:pt x="5578164" y="2091257"/>
                </a:lnTo>
                <a:lnTo>
                  <a:pt x="5581376" y="2140930"/>
                </a:lnTo>
                <a:lnTo>
                  <a:pt x="5583316" y="2190951"/>
                </a:lnTo>
                <a:lnTo>
                  <a:pt x="5583965" y="2241314"/>
                </a:lnTo>
                <a:lnTo>
                  <a:pt x="5583305" y="2292012"/>
                </a:lnTo>
                <a:lnTo>
                  <a:pt x="5581319" y="2343040"/>
                </a:lnTo>
                <a:lnTo>
                  <a:pt x="5578083" y="2393317"/>
                </a:lnTo>
                <a:lnTo>
                  <a:pt x="5573775" y="2443296"/>
                </a:lnTo>
                <a:lnTo>
                  <a:pt x="5568413" y="2492976"/>
                </a:lnTo>
                <a:lnTo>
                  <a:pt x="5562014" y="2542354"/>
                </a:lnTo>
                <a:lnTo>
                  <a:pt x="5554596" y="2591428"/>
                </a:lnTo>
                <a:lnTo>
                  <a:pt x="5546174" y="2640197"/>
                </a:lnTo>
                <a:lnTo>
                  <a:pt x="5536766" y="2688659"/>
                </a:lnTo>
                <a:lnTo>
                  <a:pt x="5526389" y="2736812"/>
                </a:lnTo>
                <a:lnTo>
                  <a:pt x="5515061" y="2784654"/>
                </a:lnTo>
                <a:lnTo>
                  <a:pt x="5502798" y="2832183"/>
                </a:lnTo>
                <a:lnTo>
                  <a:pt x="5489617" y="2879398"/>
                </a:lnTo>
                <a:lnTo>
                  <a:pt x="5475536" y="2926297"/>
                </a:lnTo>
                <a:lnTo>
                  <a:pt x="5460572" y="2972878"/>
                </a:lnTo>
                <a:lnTo>
                  <a:pt x="5444741" y="3019138"/>
                </a:lnTo>
                <a:lnTo>
                  <a:pt x="5428061" y="3065077"/>
                </a:lnTo>
                <a:lnTo>
                  <a:pt x="5410549" y="3110692"/>
                </a:lnTo>
                <a:lnTo>
                  <a:pt x="5392222" y="3155982"/>
                </a:lnTo>
                <a:lnTo>
                  <a:pt x="5373097" y="3200945"/>
                </a:lnTo>
                <a:lnTo>
                  <a:pt x="5353191" y="3245578"/>
                </a:lnTo>
                <a:lnTo>
                  <a:pt x="5332521" y="3289880"/>
                </a:lnTo>
                <a:lnTo>
                  <a:pt x="5311104" y="3333849"/>
                </a:lnTo>
                <a:lnTo>
                  <a:pt x="5288958" y="3377484"/>
                </a:lnTo>
                <a:lnTo>
                  <a:pt x="5266099" y="3420783"/>
                </a:lnTo>
                <a:lnTo>
                  <a:pt x="5242545" y="3463742"/>
                </a:lnTo>
                <a:lnTo>
                  <a:pt x="5218312" y="3506362"/>
                </a:lnTo>
                <a:lnTo>
                  <a:pt x="5193418" y="3548640"/>
                </a:lnTo>
                <a:lnTo>
                  <a:pt x="5167880" y="3590574"/>
                </a:lnTo>
                <a:lnTo>
                  <a:pt x="5141714" y="3632162"/>
                </a:lnTo>
                <a:lnTo>
                  <a:pt x="5114939" y="3673403"/>
                </a:lnTo>
                <a:lnTo>
                  <a:pt x="5087570" y="3714294"/>
                </a:lnTo>
                <a:lnTo>
                  <a:pt x="5059625" y="3754834"/>
                </a:lnTo>
                <a:lnTo>
                  <a:pt x="5031122" y="3795022"/>
                </a:lnTo>
                <a:lnTo>
                  <a:pt x="5002077" y="3834854"/>
                </a:lnTo>
                <a:lnTo>
                  <a:pt x="4972507" y="3874330"/>
                </a:lnTo>
                <a:lnTo>
                  <a:pt x="4942429" y="3913447"/>
                </a:lnTo>
                <a:lnTo>
                  <a:pt x="4911861" y="3952203"/>
                </a:lnTo>
                <a:lnTo>
                  <a:pt x="4880820" y="3990598"/>
                </a:lnTo>
                <a:lnTo>
                  <a:pt x="4849322" y="4028628"/>
                </a:lnTo>
                <a:lnTo>
                  <a:pt x="4817385" y="4066293"/>
                </a:lnTo>
                <a:lnTo>
                  <a:pt x="4785026" y="4103590"/>
                </a:lnTo>
                <a:lnTo>
                  <a:pt x="4752261" y="4140517"/>
                </a:lnTo>
                <a:lnTo>
                  <a:pt x="4719109" y="4177073"/>
                </a:lnTo>
                <a:lnTo>
                  <a:pt x="4685586" y="4213256"/>
                </a:lnTo>
                <a:lnTo>
                  <a:pt x="4651708" y="4249064"/>
                </a:lnTo>
                <a:lnTo>
                  <a:pt x="4617494" y="4284494"/>
                </a:lnTo>
                <a:lnTo>
                  <a:pt x="4582960" y="4319547"/>
                </a:lnTo>
                <a:lnTo>
                  <a:pt x="4548124" y="4354218"/>
                </a:lnTo>
                <a:lnTo>
                  <a:pt x="4513002" y="4388507"/>
                </a:lnTo>
                <a:lnTo>
                  <a:pt x="4477612" y="4422412"/>
                </a:lnTo>
                <a:lnTo>
                  <a:pt x="4441970" y="4455931"/>
                </a:lnTo>
                <a:lnTo>
                  <a:pt x="4404427" y="4490687"/>
                </a:lnTo>
                <a:lnTo>
                  <a:pt x="4366644" y="4525138"/>
                </a:lnTo>
                <a:lnTo>
                  <a:pt x="4328631" y="4559295"/>
                </a:lnTo>
                <a:lnTo>
                  <a:pt x="4290398" y="4593170"/>
                </a:lnTo>
                <a:lnTo>
                  <a:pt x="4251953" y="4626775"/>
                </a:lnTo>
                <a:lnTo>
                  <a:pt x="4213307" y="4660121"/>
                </a:lnTo>
                <a:lnTo>
                  <a:pt x="4174468" y="4693222"/>
                </a:lnTo>
                <a:lnTo>
                  <a:pt x="4135447" y="4726088"/>
                </a:lnTo>
                <a:lnTo>
                  <a:pt x="4096252" y="4758731"/>
                </a:lnTo>
                <a:lnTo>
                  <a:pt x="4056893" y="4791164"/>
                </a:lnTo>
                <a:lnTo>
                  <a:pt x="4017379" y="4823397"/>
                </a:lnTo>
                <a:lnTo>
                  <a:pt x="3977721" y="4855444"/>
                </a:lnTo>
                <a:lnTo>
                  <a:pt x="3937927" y="4887315"/>
                </a:lnTo>
                <a:lnTo>
                  <a:pt x="3898007" y="4919024"/>
                </a:lnTo>
                <a:lnTo>
                  <a:pt x="3857970" y="4950581"/>
                </a:lnTo>
                <a:lnTo>
                  <a:pt x="3817826" y="4981998"/>
                </a:lnTo>
                <a:lnTo>
                  <a:pt x="3777584" y="5013288"/>
                </a:lnTo>
                <a:lnTo>
                  <a:pt x="3737253" y="5044462"/>
                </a:lnTo>
                <a:lnTo>
                  <a:pt x="3696844" y="5075532"/>
                </a:lnTo>
                <a:lnTo>
                  <a:pt x="3656366" y="5106509"/>
                </a:lnTo>
                <a:lnTo>
                  <a:pt x="3575238" y="5168236"/>
                </a:lnTo>
                <a:lnTo>
                  <a:pt x="3168645" y="5475382"/>
                </a:lnTo>
                <a:lnTo>
                  <a:pt x="3087664" y="5537177"/>
                </a:lnTo>
                <a:lnTo>
                  <a:pt x="3047278" y="5568198"/>
                </a:lnTo>
                <a:lnTo>
                  <a:pt x="3006974" y="5599316"/>
                </a:lnTo>
                <a:lnTo>
                  <a:pt x="2966760" y="5630545"/>
                </a:lnTo>
                <a:lnTo>
                  <a:pt x="2926647" y="5661894"/>
                </a:lnTo>
                <a:lnTo>
                  <a:pt x="2886645" y="5693377"/>
                </a:lnTo>
                <a:lnTo>
                  <a:pt x="2846762" y="5725006"/>
                </a:lnTo>
                <a:lnTo>
                  <a:pt x="2807008" y="5756791"/>
                </a:lnTo>
                <a:lnTo>
                  <a:pt x="2767392" y="5788746"/>
                </a:lnTo>
                <a:lnTo>
                  <a:pt x="2727924" y="5820881"/>
                </a:lnTo>
                <a:lnTo>
                  <a:pt x="2688614" y="5853209"/>
                </a:lnTo>
                <a:lnTo>
                  <a:pt x="2649470" y="5885741"/>
                </a:lnTo>
                <a:lnTo>
                  <a:pt x="2610503" y="5918491"/>
                </a:lnTo>
                <a:lnTo>
                  <a:pt x="2571722" y="5951468"/>
                </a:lnTo>
                <a:lnTo>
                  <a:pt x="2533135" y="5984685"/>
                </a:lnTo>
                <a:lnTo>
                  <a:pt x="2494753" y="6018155"/>
                </a:lnTo>
                <a:lnTo>
                  <a:pt x="2456586" y="6051888"/>
                </a:lnTo>
                <a:lnTo>
                  <a:pt x="2418641" y="6085898"/>
                </a:lnTo>
                <a:lnTo>
                  <a:pt x="2380930" y="6120195"/>
                </a:lnTo>
                <a:lnTo>
                  <a:pt x="2343461" y="6154791"/>
                </a:lnTo>
                <a:lnTo>
                  <a:pt x="2306244" y="6189699"/>
                </a:lnTo>
                <a:lnTo>
                  <a:pt x="2195897" y="6293919"/>
                </a:lnTo>
                <a:lnTo>
                  <a:pt x="2159034" y="6328581"/>
                </a:lnTo>
                <a:lnTo>
                  <a:pt x="2122072" y="6363121"/>
                </a:lnTo>
                <a:lnTo>
                  <a:pt x="2084978" y="6397490"/>
                </a:lnTo>
                <a:lnTo>
                  <a:pt x="2047715" y="6431640"/>
                </a:lnTo>
                <a:lnTo>
                  <a:pt x="2010251" y="6465521"/>
                </a:lnTo>
                <a:lnTo>
                  <a:pt x="1972549" y="6499083"/>
                </a:lnTo>
                <a:lnTo>
                  <a:pt x="1934575" y="6532278"/>
                </a:lnTo>
                <a:lnTo>
                  <a:pt x="1896295" y="6565056"/>
                </a:lnTo>
                <a:lnTo>
                  <a:pt x="1857673" y="6597367"/>
                </a:lnTo>
                <a:lnTo>
                  <a:pt x="1818675" y="6629164"/>
                </a:lnTo>
                <a:lnTo>
                  <a:pt x="1779266" y="6660396"/>
                </a:lnTo>
                <a:lnTo>
                  <a:pt x="1739412" y="6691014"/>
                </a:lnTo>
                <a:lnTo>
                  <a:pt x="1699078" y="6720969"/>
                </a:lnTo>
                <a:lnTo>
                  <a:pt x="1658229" y="6750211"/>
                </a:lnTo>
                <a:lnTo>
                  <a:pt x="1616830" y="6778692"/>
                </a:lnTo>
                <a:lnTo>
                  <a:pt x="1574846" y="6806362"/>
                </a:lnTo>
                <a:lnTo>
                  <a:pt x="1532244" y="6833173"/>
                </a:lnTo>
                <a:lnTo>
                  <a:pt x="1488988" y="6859073"/>
                </a:lnTo>
                <a:lnTo>
                  <a:pt x="1445043" y="6884016"/>
                </a:lnTo>
                <a:lnTo>
                  <a:pt x="1400375" y="6907950"/>
                </a:lnTo>
                <a:lnTo>
                  <a:pt x="1354949" y="6930827"/>
                </a:lnTo>
                <a:lnTo>
                  <a:pt x="1310648" y="6951992"/>
                </a:lnTo>
                <a:lnTo>
                  <a:pt x="1265817" y="6972128"/>
                </a:lnTo>
                <a:lnTo>
                  <a:pt x="1220484" y="6991236"/>
                </a:lnTo>
                <a:lnTo>
                  <a:pt x="1174680" y="7009312"/>
                </a:lnTo>
                <a:lnTo>
                  <a:pt x="1128434" y="7026356"/>
                </a:lnTo>
                <a:lnTo>
                  <a:pt x="1081775" y="7042365"/>
                </a:lnTo>
                <a:lnTo>
                  <a:pt x="1034732" y="7057338"/>
                </a:lnTo>
                <a:lnTo>
                  <a:pt x="987336" y="7071274"/>
                </a:lnTo>
                <a:lnTo>
                  <a:pt x="939615" y="7084170"/>
                </a:lnTo>
                <a:lnTo>
                  <a:pt x="891599" y="7096025"/>
                </a:lnTo>
                <a:lnTo>
                  <a:pt x="843317" y="7106837"/>
                </a:lnTo>
                <a:lnTo>
                  <a:pt x="794800" y="7116605"/>
                </a:lnTo>
                <a:lnTo>
                  <a:pt x="746076" y="7125327"/>
                </a:lnTo>
                <a:lnTo>
                  <a:pt x="697175" y="7133001"/>
                </a:lnTo>
                <a:lnTo>
                  <a:pt x="648126" y="7139626"/>
                </a:lnTo>
                <a:lnTo>
                  <a:pt x="598959" y="7145199"/>
                </a:lnTo>
                <a:lnTo>
                  <a:pt x="549703" y="7149720"/>
                </a:lnTo>
                <a:lnTo>
                  <a:pt x="500387" y="7153186"/>
                </a:lnTo>
                <a:lnTo>
                  <a:pt x="451042" y="7155596"/>
                </a:lnTo>
                <a:lnTo>
                  <a:pt x="401697" y="7156948"/>
                </a:lnTo>
                <a:lnTo>
                  <a:pt x="352381" y="7157240"/>
                </a:lnTo>
                <a:lnTo>
                  <a:pt x="303123" y="7156472"/>
                </a:lnTo>
                <a:lnTo>
                  <a:pt x="252210" y="7154865"/>
                </a:lnTo>
                <a:lnTo>
                  <a:pt x="201332" y="7152175"/>
                </a:lnTo>
                <a:lnTo>
                  <a:pt x="150515" y="7148399"/>
                </a:lnTo>
                <a:lnTo>
                  <a:pt x="99785" y="7143537"/>
                </a:lnTo>
                <a:lnTo>
                  <a:pt x="49170" y="7137588"/>
                </a:lnTo>
                <a:lnTo>
                  <a:pt x="0" y="7130734"/>
                </a:lnTo>
                <a:lnTo>
                  <a:pt x="0" y="0"/>
                </a:lnTo>
                <a:lnTo>
                  <a:pt x="3804772" y="0"/>
                </a:lnTo>
                <a:lnTo>
                  <a:pt x="3832601" y="11733"/>
                </a:lnTo>
                <a:lnTo>
                  <a:pt x="3878573" y="31779"/>
                </a:lnTo>
                <a:lnTo>
                  <a:pt x="3924293" y="52391"/>
                </a:lnTo>
                <a:close/>
              </a:path>
            </a:pathLst>
          </a:custGeom>
          <a:solidFill>
            <a:srgbClr val="FF904D">
              <a:alpha val="19999"/>
            </a:srgbClr>
          </a:solidFill>
        </p:spPr>
        <p:txBody>
          <a:bodyPr wrap="square" lIns="0" tIns="0" rIns="0" bIns="0" rtlCol="0"/>
          <a:lstStyle/>
          <a:p/>
        </p:txBody>
      </p:sp>
      <p:sp>
        <p:nvSpPr>
          <p:cNvPr id="6" name="object 6"/>
          <p:cNvSpPr/>
          <p:nvPr/>
        </p:nvSpPr>
        <p:spPr>
          <a:xfrm>
            <a:off x="10994014" y="1"/>
            <a:ext cx="7294245" cy="4685030"/>
          </a:xfrm>
          <a:custGeom>
            <a:avLst/>
            <a:gdLst/>
            <a:ahLst/>
            <a:cxnLst/>
            <a:rect l="l" t="t" r="r" b="b"/>
            <a:pathLst>
              <a:path w="7294244" h="4685030">
                <a:moveTo>
                  <a:pt x="7293985" y="4227114"/>
                </a:moveTo>
                <a:lnTo>
                  <a:pt x="7232735" y="4274199"/>
                </a:lnTo>
                <a:lnTo>
                  <a:pt x="7193566" y="4302404"/>
                </a:lnTo>
                <a:lnTo>
                  <a:pt x="7153711" y="4329731"/>
                </a:lnTo>
                <a:lnTo>
                  <a:pt x="7113168" y="4356163"/>
                </a:lnTo>
                <a:lnTo>
                  <a:pt x="7071940" y="4381681"/>
                </a:lnTo>
                <a:lnTo>
                  <a:pt x="7030026" y="4406268"/>
                </a:lnTo>
                <a:lnTo>
                  <a:pt x="6987427" y="4429906"/>
                </a:lnTo>
                <a:lnTo>
                  <a:pt x="6944143" y="4452579"/>
                </a:lnTo>
                <a:lnTo>
                  <a:pt x="6900177" y="4474267"/>
                </a:lnTo>
                <a:lnTo>
                  <a:pt x="6855527" y="4494954"/>
                </a:lnTo>
                <a:lnTo>
                  <a:pt x="6810194" y="4514622"/>
                </a:lnTo>
                <a:lnTo>
                  <a:pt x="6764180" y="4533253"/>
                </a:lnTo>
                <a:lnTo>
                  <a:pt x="6717485" y="4550830"/>
                </a:lnTo>
                <a:lnTo>
                  <a:pt x="6670109" y="4567335"/>
                </a:lnTo>
                <a:lnTo>
                  <a:pt x="6622053" y="4582750"/>
                </a:lnTo>
                <a:lnTo>
                  <a:pt x="6573318" y="4597058"/>
                </a:lnTo>
                <a:lnTo>
                  <a:pt x="6523904" y="4610240"/>
                </a:lnTo>
                <a:lnTo>
                  <a:pt x="6474734" y="4622079"/>
                </a:lnTo>
                <a:lnTo>
                  <a:pt x="6425532" y="4632845"/>
                </a:lnTo>
                <a:lnTo>
                  <a:pt x="6376305" y="4642551"/>
                </a:lnTo>
                <a:lnTo>
                  <a:pt x="6327060" y="4651213"/>
                </a:lnTo>
                <a:lnTo>
                  <a:pt x="6277803" y="4658845"/>
                </a:lnTo>
                <a:lnTo>
                  <a:pt x="6228541" y="4665462"/>
                </a:lnTo>
                <a:lnTo>
                  <a:pt x="6179278" y="4671079"/>
                </a:lnTo>
                <a:lnTo>
                  <a:pt x="6130023" y="4675709"/>
                </a:lnTo>
                <a:lnTo>
                  <a:pt x="6080780" y="4679369"/>
                </a:lnTo>
                <a:lnTo>
                  <a:pt x="6031557" y="4682072"/>
                </a:lnTo>
                <a:lnTo>
                  <a:pt x="5982360" y="4683833"/>
                </a:lnTo>
                <a:lnTo>
                  <a:pt x="5933195" y="4684667"/>
                </a:lnTo>
                <a:lnTo>
                  <a:pt x="5884068" y="4684588"/>
                </a:lnTo>
                <a:lnTo>
                  <a:pt x="5834986" y="4683611"/>
                </a:lnTo>
                <a:lnTo>
                  <a:pt x="5785955" y="4681751"/>
                </a:lnTo>
                <a:lnTo>
                  <a:pt x="5736981" y="4679023"/>
                </a:lnTo>
                <a:lnTo>
                  <a:pt x="5688071" y="4675440"/>
                </a:lnTo>
                <a:lnTo>
                  <a:pt x="5639231" y="4671018"/>
                </a:lnTo>
                <a:lnTo>
                  <a:pt x="5590467" y="4665771"/>
                </a:lnTo>
                <a:lnTo>
                  <a:pt x="5541785" y="4659714"/>
                </a:lnTo>
                <a:lnTo>
                  <a:pt x="5493192" y="4652862"/>
                </a:lnTo>
                <a:lnTo>
                  <a:pt x="5444695" y="4645229"/>
                </a:lnTo>
                <a:lnTo>
                  <a:pt x="5396299" y="4636830"/>
                </a:lnTo>
                <a:lnTo>
                  <a:pt x="5348011" y="4627679"/>
                </a:lnTo>
                <a:lnTo>
                  <a:pt x="5299837" y="4617791"/>
                </a:lnTo>
                <a:lnTo>
                  <a:pt x="5251783" y="4607182"/>
                </a:lnTo>
                <a:lnTo>
                  <a:pt x="5203856" y="4595864"/>
                </a:lnTo>
                <a:lnTo>
                  <a:pt x="5156063" y="4583854"/>
                </a:lnTo>
                <a:lnTo>
                  <a:pt x="5108408" y="4571165"/>
                </a:lnTo>
                <a:lnTo>
                  <a:pt x="5060899" y="4557813"/>
                </a:lnTo>
                <a:lnTo>
                  <a:pt x="5013543" y="4543812"/>
                </a:lnTo>
                <a:lnTo>
                  <a:pt x="4966344" y="4529176"/>
                </a:lnTo>
                <a:lnTo>
                  <a:pt x="4919310" y="4513921"/>
                </a:lnTo>
                <a:lnTo>
                  <a:pt x="4872447" y="4498061"/>
                </a:lnTo>
                <a:lnTo>
                  <a:pt x="4825762" y="4481610"/>
                </a:lnTo>
                <a:lnTo>
                  <a:pt x="4779259" y="4464584"/>
                </a:lnTo>
                <a:lnTo>
                  <a:pt x="4732947" y="4446996"/>
                </a:lnTo>
                <a:lnTo>
                  <a:pt x="4686831" y="4428862"/>
                </a:lnTo>
                <a:lnTo>
                  <a:pt x="4640917" y="4410196"/>
                </a:lnTo>
                <a:lnTo>
                  <a:pt x="4595212" y="4391013"/>
                </a:lnTo>
                <a:lnTo>
                  <a:pt x="4549722" y="4371327"/>
                </a:lnTo>
                <a:lnTo>
                  <a:pt x="4504454" y="4351154"/>
                </a:lnTo>
                <a:lnTo>
                  <a:pt x="4459413" y="4330507"/>
                </a:lnTo>
                <a:lnTo>
                  <a:pt x="4414607" y="4309401"/>
                </a:lnTo>
                <a:lnTo>
                  <a:pt x="4370040" y="4287852"/>
                </a:lnTo>
                <a:lnTo>
                  <a:pt x="4325721" y="4265873"/>
                </a:lnTo>
                <a:lnTo>
                  <a:pt x="4281654" y="4243480"/>
                </a:lnTo>
                <a:lnTo>
                  <a:pt x="4237847" y="4220686"/>
                </a:lnTo>
                <a:lnTo>
                  <a:pt x="4194305" y="4197508"/>
                </a:lnTo>
                <a:lnTo>
                  <a:pt x="4151035" y="4173958"/>
                </a:lnTo>
                <a:lnTo>
                  <a:pt x="4108044" y="4150053"/>
                </a:lnTo>
                <a:lnTo>
                  <a:pt x="4065336" y="4125806"/>
                </a:lnTo>
                <a:lnTo>
                  <a:pt x="4021522" y="4100496"/>
                </a:lnTo>
                <a:lnTo>
                  <a:pt x="3977916" y="4074886"/>
                </a:lnTo>
                <a:lnTo>
                  <a:pt x="3934510" y="4048988"/>
                </a:lnTo>
                <a:lnTo>
                  <a:pt x="3891296" y="4022812"/>
                </a:lnTo>
                <a:lnTo>
                  <a:pt x="3848267" y="3996370"/>
                </a:lnTo>
                <a:lnTo>
                  <a:pt x="3805416" y="3969673"/>
                </a:lnTo>
                <a:lnTo>
                  <a:pt x="3762734" y="3942732"/>
                </a:lnTo>
                <a:lnTo>
                  <a:pt x="3720215" y="3915557"/>
                </a:lnTo>
                <a:lnTo>
                  <a:pt x="3677850" y="3888161"/>
                </a:lnTo>
                <a:lnTo>
                  <a:pt x="3635632" y="3860554"/>
                </a:lnTo>
                <a:lnTo>
                  <a:pt x="3593554" y="3832747"/>
                </a:lnTo>
                <a:lnTo>
                  <a:pt x="3551607" y="3804752"/>
                </a:lnTo>
                <a:lnTo>
                  <a:pt x="3509785" y="3776579"/>
                </a:lnTo>
                <a:lnTo>
                  <a:pt x="3468079" y="3748241"/>
                </a:lnTo>
                <a:lnTo>
                  <a:pt x="3426483" y="3719747"/>
                </a:lnTo>
                <a:lnTo>
                  <a:pt x="3384988" y="3691109"/>
                </a:lnTo>
                <a:lnTo>
                  <a:pt x="3343587" y="3662339"/>
                </a:lnTo>
                <a:lnTo>
                  <a:pt x="3302272" y="3633446"/>
                </a:lnTo>
                <a:lnTo>
                  <a:pt x="3261036" y="3604444"/>
                </a:lnTo>
                <a:lnTo>
                  <a:pt x="3219871" y="3575341"/>
                </a:lnTo>
                <a:lnTo>
                  <a:pt x="3178770" y="3546151"/>
                </a:lnTo>
                <a:lnTo>
                  <a:pt x="3096729" y="3487549"/>
                </a:lnTo>
                <a:lnTo>
                  <a:pt x="2728687" y="3222410"/>
                </a:lnTo>
                <a:lnTo>
                  <a:pt x="2605787" y="3134444"/>
                </a:lnTo>
                <a:lnTo>
                  <a:pt x="2523615" y="3076174"/>
                </a:lnTo>
                <a:lnTo>
                  <a:pt x="2482435" y="3047185"/>
                </a:lnTo>
                <a:lnTo>
                  <a:pt x="2441182" y="3018309"/>
                </a:lnTo>
                <a:lnTo>
                  <a:pt x="2399848" y="2989555"/>
                </a:lnTo>
                <a:lnTo>
                  <a:pt x="2358427" y="2960936"/>
                </a:lnTo>
                <a:lnTo>
                  <a:pt x="2316909" y="2932462"/>
                </a:lnTo>
                <a:lnTo>
                  <a:pt x="2275289" y="2904144"/>
                </a:lnTo>
                <a:lnTo>
                  <a:pt x="2233558" y="2875995"/>
                </a:lnTo>
                <a:lnTo>
                  <a:pt x="2191708" y="2848024"/>
                </a:lnTo>
                <a:lnTo>
                  <a:pt x="2149733" y="2820243"/>
                </a:lnTo>
                <a:lnTo>
                  <a:pt x="2107623" y="2792663"/>
                </a:lnTo>
                <a:lnTo>
                  <a:pt x="2065373" y="2765296"/>
                </a:lnTo>
                <a:lnTo>
                  <a:pt x="2022974" y="2738151"/>
                </a:lnTo>
                <a:lnTo>
                  <a:pt x="1980419" y="2711241"/>
                </a:lnTo>
                <a:lnTo>
                  <a:pt x="1937700" y="2684577"/>
                </a:lnTo>
                <a:lnTo>
                  <a:pt x="1894809" y="2658170"/>
                </a:lnTo>
                <a:lnTo>
                  <a:pt x="1851739" y="2632030"/>
                </a:lnTo>
                <a:lnTo>
                  <a:pt x="1808483" y="2606169"/>
                </a:lnTo>
                <a:lnTo>
                  <a:pt x="1765032" y="2580599"/>
                </a:lnTo>
                <a:lnTo>
                  <a:pt x="1721379" y="2555330"/>
                </a:lnTo>
                <a:lnTo>
                  <a:pt x="1677518" y="2530373"/>
                </a:lnTo>
                <a:lnTo>
                  <a:pt x="1545061" y="2455582"/>
                </a:lnTo>
                <a:lnTo>
                  <a:pt x="1500951" y="2430564"/>
                </a:lnTo>
                <a:lnTo>
                  <a:pt x="1456920" y="2405429"/>
                </a:lnTo>
                <a:lnTo>
                  <a:pt x="1413000" y="2380131"/>
                </a:lnTo>
                <a:lnTo>
                  <a:pt x="1369226" y="2354628"/>
                </a:lnTo>
                <a:lnTo>
                  <a:pt x="1325632" y="2328875"/>
                </a:lnTo>
                <a:lnTo>
                  <a:pt x="1282252" y="2302829"/>
                </a:lnTo>
                <a:lnTo>
                  <a:pt x="1239120" y="2276444"/>
                </a:lnTo>
                <a:lnTo>
                  <a:pt x="1196269" y="2249677"/>
                </a:lnTo>
                <a:lnTo>
                  <a:pt x="1153734" y="2222484"/>
                </a:lnTo>
                <a:lnTo>
                  <a:pt x="1111549" y="2194820"/>
                </a:lnTo>
                <a:lnTo>
                  <a:pt x="1069748" y="2166643"/>
                </a:lnTo>
                <a:lnTo>
                  <a:pt x="1028364" y="2137906"/>
                </a:lnTo>
                <a:lnTo>
                  <a:pt x="987432" y="2108568"/>
                </a:lnTo>
                <a:lnTo>
                  <a:pt x="946986" y="2078582"/>
                </a:lnTo>
                <a:lnTo>
                  <a:pt x="907059" y="2047906"/>
                </a:lnTo>
                <a:lnTo>
                  <a:pt x="867686" y="2016495"/>
                </a:lnTo>
                <a:lnTo>
                  <a:pt x="828901" y="1984305"/>
                </a:lnTo>
                <a:lnTo>
                  <a:pt x="790737" y="1951292"/>
                </a:lnTo>
                <a:lnTo>
                  <a:pt x="753229" y="1917411"/>
                </a:lnTo>
                <a:lnTo>
                  <a:pt x="716410" y="1882620"/>
                </a:lnTo>
                <a:lnTo>
                  <a:pt x="680314" y="1846873"/>
                </a:lnTo>
                <a:lnTo>
                  <a:pt x="644977" y="1810127"/>
                </a:lnTo>
                <a:lnTo>
                  <a:pt x="611699" y="1774121"/>
                </a:lnTo>
                <a:lnTo>
                  <a:pt x="579209" y="1737339"/>
                </a:lnTo>
                <a:lnTo>
                  <a:pt x="547516" y="1699807"/>
                </a:lnTo>
                <a:lnTo>
                  <a:pt x="516629" y="1661550"/>
                </a:lnTo>
                <a:lnTo>
                  <a:pt x="486558" y="1622593"/>
                </a:lnTo>
                <a:lnTo>
                  <a:pt x="457312" y="1582961"/>
                </a:lnTo>
                <a:lnTo>
                  <a:pt x="428901" y="1542680"/>
                </a:lnTo>
                <a:lnTo>
                  <a:pt x="401334" y="1501774"/>
                </a:lnTo>
                <a:lnTo>
                  <a:pt x="374620" y="1460270"/>
                </a:lnTo>
                <a:lnTo>
                  <a:pt x="348769" y="1418192"/>
                </a:lnTo>
                <a:lnTo>
                  <a:pt x="323790" y="1375566"/>
                </a:lnTo>
                <a:lnTo>
                  <a:pt x="299692" y="1332417"/>
                </a:lnTo>
                <a:lnTo>
                  <a:pt x="276486" y="1288770"/>
                </a:lnTo>
                <a:lnTo>
                  <a:pt x="254181" y="1244651"/>
                </a:lnTo>
                <a:lnTo>
                  <a:pt x="232785" y="1200084"/>
                </a:lnTo>
                <a:lnTo>
                  <a:pt x="212308" y="1155096"/>
                </a:lnTo>
                <a:lnTo>
                  <a:pt x="192760" y="1109710"/>
                </a:lnTo>
                <a:lnTo>
                  <a:pt x="174151" y="1063954"/>
                </a:lnTo>
                <a:lnTo>
                  <a:pt x="156489" y="1017851"/>
                </a:lnTo>
                <a:lnTo>
                  <a:pt x="139784" y="971427"/>
                </a:lnTo>
                <a:lnTo>
                  <a:pt x="124045" y="924707"/>
                </a:lnTo>
                <a:lnTo>
                  <a:pt x="109282" y="877717"/>
                </a:lnTo>
                <a:lnTo>
                  <a:pt x="95505" y="830482"/>
                </a:lnTo>
                <a:lnTo>
                  <a:pt x="82019" y="781534"/>
                </a:lnTo>
                <a:lnTo>
                  <a:pt x="69529" y="732311"/>
                </a:lnTo>
                <a:lnTo>
                  <a:pt x="58041" y="682837"/>
                </a:lnTo>
                <a:lnTo>
                  <a:pt x="47564" y="633134"/>
                </a:lnTo>
                <a:lnTo>
                  <a:pt x="38104" y="583223"/>
                </a:lnTo>
                <a:lnTo>
                  <a:pt x="29670" y="533129"/>
                </a:lnTo>
                <a:lnTo>
                  <a:pt x="22270" y="482874"/>
                </a:lnTo>
                <a:lnTo>
                  <a:pt x="15910" y="432479"/>
                </a:lnTo>
                <a:lnTo>
                  <a:pt x="10600" y="381969"/>
                </a:lnTo>
                <a:lnTo>
                  <a:pt x="6346" y="331364"/>
                </a:lnTo>
                <a:lnTo>
                  <a:pt x="3156" y="280689"/>
                </a:lnTo>
                <a:lnTo>
                  <a:pt x="1038" y="229965"/>
                </a:lnTo>
                <a:lnTo>
                  <a:pt x="0" y="179215"/>
                </a:lnTo>
                <a:lnTo>
                  <a:pt x="48" y="128462"/>
                </a:lnTo>
                <a:lnTo>
                  <a:pt x="1192" y="77727"/>
                </a:lnTo>
                <a:lnTo>
                  <a:pt x="3439" y="27035"/>
                </a:lnTo>
                <a:lnTo>
                  <a:pt x="5231" y="0"/>
                </a:lnTo>
                <a:lnTo>
                  <a:pt x="7293985" y="0"/>
                </a:lnTo>
                <a:lnTo>
                  <a:pt x="7293985" y="4227114"/>
                </a:lnTo>
                <a:close/>
              </a:path>
            </a:pathLst>
          </a:custGeom>
          <a:solidFill>
            <a:srgbClr val="6AD4CC">
              <a:alpha val="19999"/>
            </a:srgbClr>
          </a:solidFill>
        </p:spPr>
        <p:txBody>
          <a:bodyPr wrap="square" lIns="0" tIns="0" rIns="0" bIns="0" rtlCol="0"/>
          <a:lstStyle/>
          <a:p/>
        </p:txBody>
      </p:sp>
      <p:sp>
        <p:nvSpPr>
          <p:cNvPr id="7" name="object 7"/>
          <p:cNvSpPr/>
          <p:nvPr/>
        </p:nvSpPr>
        <p:spPr>
          <a:xfrm>
            <a:off x="0" y="7779531"/>
            <a:ext cx="7600950" cy="2507615"/>
          </a:xfrm>
          <a:custGeom>
            <a:avLst/>
            <a:gdLst/>
            <a:ahLst/>
            <a:cxnLst/>
            <a:rect l="l" t="t" r="r" b="b"/>
            <a:pathLst>
              <a:path w="7600950" h="2507615">
                <a:moveTo>
                  <a:pt x="6415015" y="1044380"/>
                </a:moveTo>
                <a:lnTo>
                  <a:pt x="6455425" y="1073089"/>
                </a:lnTo>
                <a:lnTo>
                  <a:pt x="6495491" y="1102286"/>
                </a:lnTo>
                <a:lnTo>
                  <a:pt x="6535206" y="1131975"/>
                </a:lnTo>
                <a:lnTo>
                  <a:pt x="6574563" y="1162157"/>
                </a:lnTo>
                <a:lnTo>
                  <a:pt x="6613554" y="1192837"/>
                </a:lnTo>
                <a:lnTo>
                  <a:pt x="6652173" y="1224017"/>
                </a:lnTo>
                <a:lnTo>
                  <a:pt x="6690412" y="1255700"/>
                </a:lnTo>
                <a:lnTo>
                  <a:pt x="6728265" y="1287888"/>
                </a:lnTo>
                <a:lnTo>
                  <a:pt x="6765723" y="1320585"/>
                </a:lnTo>
                <a:lnTo>
                  <a:pt x="6802779" y="1353793"/>
                </a:lnTo>
                <a:lnTo>
                  <a:pt x="6839427" y="1387515"/>
                </a:lnTo>
                <a:lnTo>
                  <a:pt x="6875660" y="1421754"/>
                </a:lnTo>
                <a:lnTo>
                  <a:pt x="6911469" y="1456514"/>
                </a:lnTo>
                <a:lnTo>
                  <a:pt x="6946848" y="1491796"/>
                </a:lnTo>
                <a:lnTo>
                  <a:pt x="6981606" y="1527688"/>
                </a:lnTo>
                <a:lnTo>
                  <a:pt x="7015779" y="1564075"/>
                </a:lnTo>
                <a:lnTo>
                  <a:pt x="7049433" y="1601043"/>
                </a:lnTo>
                <a:lnTo>
                  <a:pt x="7082305" y="1638301"/>
                </a:lnTo>
                <a:lnTo>
                  <a:pt x="7114628" y="1676123"/>
                </a:lnTo>
                <a:lnTo>
                  <a:pt x="7146303" y="1714407"/>
                </a:lnTo>
                <a:lnTo>
                  <a:pt x="7177316" y="1753143"/>
                </a:lnTo>
                <a:lnTo>
                  <a:pt x="7207650" y="1792323"/>
                </a:lnTo>
                <a:lnTo>
                  <a:pt x="7237291" y="1831938"/>
                </a:lnTo>
                <a:lnTo>
                  <a:pt x="7266222" y="1871980"/>
                </a:lnTo>
                <a:lnTo>
                  <a:pt x="7294429" y="1912441"/>
                </a:lnTo>
                <a:lnTo>
                  <a:pt x="7321896" y="1953311"/>
                </a:lnTo>
                <a:lnTo>
                  <a:pt x="7348607" y="1994583"/>
                </a:lnTo>
                <a:lnTo>
                  <a:pt x="7374548" y="2036247"/>
                </a:lnTo>
                <a:lnTo>
                  <a:pt x="7399702" y="2078295"/>
                </a:lnTo>
                <a:lnTo>
                  <a:pt x="7424055" y="2120719"/>
                </a:lnTo>
                <a:lnTo>
                  <a:pt x="7447591" y="2163509"/>
                </a:lnTo>
                <a:lnTo>
                  <a:pt x="7470294" y="2206658"/>
                </a:lnTo>
                <a:lnTo>
                  <a:pt x="7492149" y="2250156"/>
                </a:lnTo>
                <a:lnTo>
                  <a:pt x="7513141" y="2293995"/>
                </a:lnTo>
                <a:lnTo>
                  <a:pt x="7533254" y="2338167"/>
                </a:lnTo>
                <a:lnTo>
                  <a:pt x="7552473" y="2382663"/>
                </a:lnTo>
                <a:lnTo>
                  <a:pt x="7570782" y="2427474"/>
                </a:lnTo>
                <a:lnTo>
                  <a:pt x="7588166" y="2472592"/>
                </a:lnTo>
                <a:lnTo>
                  <a:pt x="7600794" y="2507468"/>
                </a:lnTo>
                <a:lnTo>
                  <a:pt x="0" y="2507468"/>
                </a:lnTo>
                <a:lnTo>
                  <a:pt x="0" y="717626"/>
                </a:lnTo>
                <a:lnTo>
                  <a:pt x="11322" y="706226"/>
                </a:lnTo>
                <a:lnTo>
                  <a:pt x="46989" y="671595"/>
                </a:lnTo>
                <a:lnTo>
                  <a:pt x="83278" y="637635"/>
                </a:lnTo>
                <a:lnTo>
                  <a:pt x="120180" y="604363"/>
                </a:lnTo>
                <a:lnTo>
                  <a:pt x="157688" y="571798"/>
                </a:lnTo>
                <a:lnTo>
                  <a:pt x="195795" y="539957"/>
                </a:lnTo>
                <a:lnTo>
                  <a:pt x="234494" y="508861"/>
                </a:lnTo>
                <a:lnTo>
                  <a:pt x="273776" y="478527"/>
                </a:lnTo>
                <a:lnTo>
                  <a:pt x="313635" y="448974"/>
                </a:lnTo>
                <a:lnTo>
                  <a:pt x="354064" y="420220"/>
                </a:lnTo>
                <a:lnTo>
                  <a:pt x="395054" y="392284"/>
                </a:lnTo>
                <a:lnTo>
                  <a:pt x="436599" y="365184"/>
                </a:lnTo>
                <a:lnTo>
                  <a:pt x="478691" y="338939"/>
                </a:lnTo>
                <a:lnTo>
                  <a:pt x="521322" y="313567"/>
                </a:lnTo>
                <a:lnTo>
                  <a:pt x="564486" y="289087"/>
                </a:lnTo>
                <a:lnTo>
                  <a:pt x="608514" y="265370"/>
                </a:lnTo>
                <a:lnTo>
                  <a:pt x="652924" y="242884"/>
                </a:lnTo>
                <a:lnTo>
                  <a:pt x="697702" y="221602"/>
                </a:lnTo>
                <a:lnTo>
                  <a:pt x="742836" y="201498"/>
                </a:lnTo>
                <a:lnTo>
                  <a:pt x="788312" y="182544"/>
                </a:lnTo>
                <a:lnTo>
                  <a:pt x="834120" y="164712"/>
                </a:lnTo>
                <a:lnTo>
                  <a:pt x="880246" y="147976"/>
                </a:lnTo>
                <a:lnTo>
                  <a:pt x="926677" y="132308"/>
                </a:lnTo>
                <a:lnTo>
                  <a:pt x="973402" y="117682"/>
                </a:lnTo>
                <a:lnTo>
                  <a:pt x="1020408" y="104069"/>
                </a:lnTo>
                <a:lnTo>
                  <a:pt x="1067681" y="91444"/>
                </a:lnTo>
                <a:lnTo>
                  <a:pt x="1115211" y="79778"/>
                </a:lnTo>
                <a:lnTo>
                  <a:pt x="1162983" y="69044"/>
                </a:lnTo>
                <a:lnTo>
                  <a:pt x="1210987" y="59216"/>
                </a:lnTo>
                <a:lnTo>
                  <a:pt x="1259208" y="50266"/>
                </a:lnTo>
                <a:lnTo>
                  <a:pt x="1307636" y="42166"/>
                </a:lnTo>
                <a:lnTo>
                  <a:pt x="1356256" y="34891"/>
                </a:lnTo>
                <a:lnTo>
                  <a:pt x="1405057" y="28411"/>
                </a:lnTo>
                <a:lnTo>
                  <a:pt x="1454027" y="22702"/>
                </a:lnTo>
                <a:lnTo>
                  <a:pt x="1503152" y="17734"/>
                </a:lnTo>
                <a:lnTo>
                  <a:pt x="1552420" y="13481"/>
                </a:lnTo>
                <a:lnTo>
                  <a:pt x="1601819" y="9916"/>
                </a:lnTo>
                <a:lnTo>
                  <a:pt x="1651336" y="7011"/>
                </a:lnTo>
                <a:lnTo>
                  <a:pt x="1700959" y="4740"/>
                </a:lnTo>
                <a:lnTo>
                  <a:pt x="1750676" y="3075"/>
                </a:lnTo>
                <a:lnTo>
                  <a:pt x="1801542" y="1807"/>
                </a:lnTo>
                <a:lnTo>
                  <a:pt x="1903363" y="275"/>
                </a:lnTo>
                <a:lnTo>
                  <a:pt x="2005284" y="0"/>
                </a:lnTo>
                <a:lnTo>
                  <a:pt x="2107285" y="886"/>
                </a:lnTo>
                <a:lnTo>
                  <a:pt x="2209345" y="2838"/>
                </a:lnTo>
                <a:lnTo>
                  <a:pt x="2362503" y="7555"/>
                </a:lnTo>
                <a:lnTo>
                  <a:pt x="2566733" y="16679"/>
                </a:lnTo>
                <a:lnTo>
                  <a:pt x="2872787" y="34884"/>
                </a:lnTo>
                <a:lnTo>
                  <a:pt x="3178600" y="56453"/>
                </a:lnTo>
                <a:lnTo>
                  <a:pt x="3383970" y="73876"/>
                </a:lnTo>
                <a:lnTo>
                  <a:pt x="3537768" y="89064"/>
                </a:lnTo>
                <a:lnTo>
                  <a:pt x="3691299" y="106307"/>
                </a:lnTo>
                <a:lnTo>
                  <a:pt x="3844499" y="125822"/>
                </a:lnTo>
                <a:lnTo>
                  <a:pt x="3946419" y="140199"/>
                </a:lnTo>
                <a:lnTo>
                  <a:pt x="4048145" y="155745"/>
                </a:lnTo>
                <a:lnTo>
                  <a:pt x="4149659" y="172523"/>
                </a:lnTo>
                <a:lnTo>
                  <a:pt x="4250943" y="190596"/>
                </a:lnTo>
                <a:lnTo>
                  <a:pt x="4351977" y="210029"/>
                </a:lnTo>
                <a:lnTo>
                  <a:pt x="4452743" y="230885"/>
                </a:lnTo>
                <a:lnTo>
                  <a:pt x="4551349" y="252640"/>
                </a:lnTo>
                <a:lnTo>
                  <a:pt x="4647878" y="275295"/>
                </a:lnTo>
                <a:lnTo>
                  <a:pt x="4744186" y="299446"/>
                </a:lnTo>
                <a:lnTo>
                  <a:pt x="4840217" y="325117"/>
                </a:lnTo>
                <a:lnTo>
                  <a:pt x="4935912" y="352330"/>
                </a:lnTo>
                <a:lnTo>
                  <a:pt x="5031214" y="381108"/>
                </a:lnTo>
                <a:lnTo>
                  <a:pt x="5126064" y="411475"/>
                </a:lnTo>
                <a:lnTo>
                  <a:pt x="5220405" y="443452"/>
                </a:lnTo>
                <a:lnTo>
                  <a:pt x="5314180" y="477063"/>
                </a:lnTo>
                <a:lnTo>
                  <a:pt x="5407330" y="512331"/>
                </a:lnTo>
                <a:lnTo>
                  <a:pt x="5499799" y="549278"/>
                </a:lnTo>
                <a:lnTo>
                  <a:pt x="5591527" y="587928"/>
                </a:lnTo>
                <a:lnTo>
                  <a:pt x="5637096" y="607898"/>
                </a:lnTo>
                <a:lnTo>
                  <a:pt x="5682458" y="628303"/>
                </a:lnTo>
                <a:lnTo>
                  <a:pt x="5727607" y="649144"/>
                </a:lnTo>
                <a:lnTo>
                  <a:pt x="5772534" y="670426"/>
                </a:lnTo>
                <a:lnTo>
                  <a:pt x="5817233" y="692150"/>
                </a:lnTo>
                <a:lnTo>
                  <a:pt x="5861697" y="714320"/>
                </a:lnTo>
                <a:lnTo>
                  <a:pt x="5905918" y="736938"/>
                </a:lnTo>
                <a:lnTo>
                  <a:pt x="5949889" y="760008"/>
                </a:lnTo>
                <a:lnTo>
                  <a:pt x="5993603" y="783532"/>
                </a:lnTo>
                <a:lnTo>
                  <a:pt x="6037053" y="807513"/>
                </a:lnTo>
                <a:lnTo>
                  <a:pt x="6080231" y="831954"/>
                </a:lnTo>
                <a:lnTo>
                  <a:pt x="6123130" y="856857"/>
                </a:lnTo>
                <a:lnTo>
                  <a:pt x="6165744" y="882227"/>
                </a:lnTo>
                <a:lnTo>
                  <a:pt x="6208064" y="908064"/>
                </a:lnTo>
                <a:lnTo>
                  <a:pt x="6250084" y="934373"/>
                </a:lnTo>
                <a:lnTo>
                  <a:pt x="6291796" y="961157"/>
                </a:lnTo>
                <a:lnTo>
                  <a:pt x="6333194" y="988417"/>
                </a:lnTo>
                <a:lnTo>
                  <a:pt x="6374269" y="1016157"/>
                </a:lnTo>
                <a:lnTo>
                  <a:pt x="6415015" y="1044380"/>
                </a:lnTo>
                <a:close/>
              </a:path>
            </a:pathLst>
          </a:custGeom>
          <a:solidFill>
            <a:srgbClr val="6AD4CC">
              <a:alpha val="19999"/>
            </a:srgbClr>
          </a:solidFill>
        </p:spPr>
        <p:txBody>
          <a:bodyPr wrap="square" lIns="0" tIns="0" rIns="0" bIns="0" rtlCol="0"/>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233066" y="5876353"/>
            <a:ext cx="5055235" cy="4410710"/>
          </a:xfrm>
          <a:custGeom>
            <a:avLst/>
            <a:gdLst/>
            <a:ahLst/>
            <a:cxnLst/>
            <a:rect l="l" t="t" r="r" b="b"/>
            <a:pathLst>
              <a:path w="5055234" h="4410709">
                <a:moveTo>
                  <a:pt x="5054933" y="32577"/>
                </a:moveTo>
                <a:lnTo>
                  <a:pt x="5054933" y="4410645"/>
                </a:lnTo>
                <a:lnTo>
                  <a:pt x="176772" y="4410645"/>
                </a:lnTo>
                <a:lnTo>
                  <a:pt x="171583" y="4388562"/>
                </a:lnTo>
                <a:lnTo>
                  <a:pt x="160465" y="4340016"/>
                </a:lnTo>
                <a:lnTo>
                  <a:pt x="149625" y="4291381"/>
                </a:lnTo>
                <a:lnTo>
                  <a:pt x="139073" y="4242660"/>
                </a:lnTo>
                <a:lnTo>
                  <a:pt x="128821" y="4193857"/>
                </a:lnTo>
                <a:lnTo>
                  <a:pt x="118879" y="4144976"/>
                </a:lnTo>
                <a:lnTo>
                  <a:pt x="109258" y="4096021"/>
                </a:lnTo>
                <a:lnTo>
                  <a:pt x="99968" y="4046995"/>
                </a:lnTo>
                <a:lnTo>
                  <a:pt x="91019" y="3997903"/>
                </a:lnTo>
                <a:lnTo>
                  <a:pt x="82422" y="3948748"/>
                </a:lnTo>
                <a:lnTo>
                  <a:pt x="74189" y="3899534"/>
                </a:lnTo>
                <a:lnTo>
                  <a:pt x="66329" y="3850266"/>
                </a:lnTo>
                <a:lnTo>
                  <a:pt x="58853" y="3800946"/>
                </a:lnTo>
                <a:lnTo>
                  <a:pt x="51771" y="3751579"/>
                </a:lnTo>
                <a:lnTo>
                  <a:pt x="45095" y="3702169"/>
                </a:lnTo>
                <a:lnTo>
                  <a:pt x="38835" y="3652719"/>
                </a:lnTo>
                <a:lnTo>
                  <a:pt x="33001" y="3603234"/>
                </a:lnTo>
                <a:lnTo>
                  <a:pt x="27604" y="3553718"/>
                </a:lnTo>
                <a:lnTo>
                  <a:pt x="22654" y="3504173"/>
                </a:lnTo>
                <a:lnTo>
                  <a:pt x="18163" y="3454604"/>
                </a:lnTo>
                <a:lnTo>
                  <a:pt x="14141" y="3405016"/>
                </a:lnTo>
                <a:lnTo>
                  <a:pt x="10598" y="3355411"/>
                </a:lnTo>
                <a:lnTo>
                  <a:pt x="7545" y="3305794"/>
                </a:lnTo>
                <a:lnTo>
                  <a:pt x="4992" y="3256168"/>
                </a:lnTo>
                <a:lnTo>
                  <a:pt x="2951" y="3206538"/>
                </a:lnTo>
                <a:lnTo>
                  <a:pt x="1431" y="3156908"/>
                </a:lnTo>
                <a:lnTo>
                  <a:pt x="444" y="3107280"/>
                </a:lnTo>
                <a:lnTo>
                  <a:pt x="0" y="3057659"/>
                </a:lnTo>
                <a:lnTo>
                  <a:pt x="109" y="3008050"/>
                </a:lnTo>
                <a:lnTo>
                  <a:pt x="782" y="2958455"/>
                </a:lnTo>
                <a:lnTo>
                  <a:pt x="2030" y="2908879"/>
                </a:lnTo>
                <a:lnTo>
                  <a:pt x="3863" y="2859325"/>
                </a:lnTo>
                <a:lnTo>
                  <a:pt x="6292" y="2809798"/>
                </a:lnTo>
                <a:lnTo>
                  <a:pt x="9328" y="2760301"/>
                </a:lnTo>
                <a:lnTo>
                  <a:pt x="12980" y="2710838"/>
                </a:lnTo>
                <a:lnTo>
                  <a:pt x="17261" y="2661413"/>
                </a:lnTo>
                <a:lnTo>
                  <a:pt x="22179" y="2612030"/>
                </a:lnTo>
                <a:lnTo>
                  <a:pt x="27747" y="2562693"/>
                </a:lnTo>
                <a:lnTo>
                  <a:pt x="33973" y="2513405"/>
                </a:lnTo>
                <a:lnTo>
                  <a:pt x="40870" y="2464171"/>
                </a:lnTo>
                <a:lnTo>
                  <a:pt x="48448" y="2414994"/>
                </a:lnTo>
                <a:lnTo>
                  <a:pt x="56716" y="2365879"/>
                </a:lnTo>
                <a:lnTo>
                  <a:pt x="65687" y="2316829"/>
                </a:lnTo>
                <a:lnTo>
                  <a:pt x="75370" y="2267847"/>
                </a:lnTo>
                <a:lnTo>
                  <a:pt x="85775" y="2218939"/>
                </a:lnTo>
                <a:lnTo>
                  <a:pt x="96915" y="2170107"/>
                </a:lnTo>
                <a:lnTo>
                  <a:pt x="108798" y="2121356"/>
                </a:lnTo>
                <a:lnTo>
                  <a:pt x="122191" y="2072930"/>
                </a:lnTo>
                <a:lnTo>
                  <a:pt x="136244" y="2024549"/>
                </a:lnTo>
                <a:lnTo>
                  <a:pt x="150993" y="1976237"/>
                </a:lnTo>
                <a:lnTo>
                  <a:pt x="166477" y="1928020"/>
                </a:lnTo>
                <a:lnTo>
                  <a:pt x="182732" y="1879924"/>
                </a:lnTo>
                <a:lnTo>
                  <a:pt x="199796" y="1831975"/>
                </a:lnTo>
                <a:lnTo>
                  <a:pt x="217707" y="1784197"/>
                </a:lnTo>
                <a:lnTo>
                  <a:pt x="236500" y="1736616"/>
                </a:lnTo>
                <a:lnTo>
                  <a:pt x="256215" y="1689259"/>
                </a:lnTo>
                <a:lnTo>
                  <a:pt x="276887" y="1642149"/>
                </a:lnTo>
                <a:lnTo>
                  <a:pt x="298555" y="1595314"/>
                </a:lnTo>
                <a:lnTo>
                  <a:pt x="320261" y="1550639"/>
                </a:lnTo>
                <a:lnTo>
                  <a:pt x="342768" y="1506339"/>
                </a:lnTo>
                <a:lnTo>
                  <a:pt x="366071" y="1462434"/>
                </a:lnTo>
                <a:lnTo>
                  <a:pt x="390165" y="1418946"/>
                </a:lnTo>
                <a:lnTo>
                  <a:pt x="415046" y="1375896"/>
                </a:lnTo>
                <a:lnTo>
                  <a:pt x="440710" y="1333306"/>
                </a:lnTo>
                <a:lnTo>
                  <a:pt x="467152" y="1291196"/>
                </a:lnTo>
                <a:lnTo>
                  <a:pt x="494368" y="1249587"/>
                </a:lnTo>
                <a:lnTo>
                  <a:pt x="522353" y="1208502"/>
                </a:lnTo>
                <a:lnTo>
                  <a:pt x="551102" y="1167961"/>
                </a:lnTo>
                <a:lnTo>
                  <a:pt x="580612" y="1127985"/>
                </a:lnTo>
                <a:lnTo>
                  <a:pt x="610877" y="1088596"/>
                </a:lnTo>
                <a:lnTo>
                  <a:pt x="641894" y="1049815"/>
                </a:lnTo>
                <a:lnTo>
                  <a:pt x="673658" y="1011663"/>
                </a:lnTo>
                <a:lnTo>
                  <a:pt x="706163" y="974161"/>
                </a:lnTo>
                <a:lnTo>
                  <a:pt x="739407" y="937331"/>
                </a:lnTo>
                <a:lnTo>
                  <a:pt x="773384" y="901193"/>
                </a:lnTo>
                <a:lnTo>
                  <a:pt x="808090" y="865769"/>
                </a:lnTo>
                <a:lnTo>
                  <a:pt x="843520" y="831081"/>
                </a:lnTo>
                <a:lnTo>
                  <a:pt x="879671" y="797148"/>
                </a:lnTo>
                <a:lnTo>
                  <a:pt x="916536" y="763994"/>
                </a:lnTo>
                <a:lnTo>
                  <a:pt x="954113" y="731638"/>
                </a:lnTo>
                <a:lnTo>
                  <a:pt x="992396" y="700102"/>
                </a:lnTo>
                <a:lnTo>
                  <a:pt x="1033340" y="667950"/>
                </a:lnTo>
                <a:lnTo>
                  <a:pt x="1074946" y="637095"/>
                </a:lnTo>
                <a:lnTo>
                  <a:pt x="1117193" y="607506"/>
                </a:lnTo>
                <a:lnTo>
                  <a:pt x="1160059" y="579152"/>
                </a:lnTo>
                <a:lnTo>
                  <a:pt x="1203525" y="552005"/>
                </a:lnTo>
                <a:lnTo>
                  <a:pt x="1247569" y="526033"/>
                </a:lnTo>
                <a:lnTo>
                  <a:pt x="1292171" y="501205"/>
                </a:lnTo>
                <a:lnTo>
                  <a:pt x="1337308" y="477493"/>
                </a:lnTo>
                <a:lnTo>
                  <a:pt x="1382962" y="454865"/>
                </a:lnTo>
                <a:lnTo>
                  <a:pt x="1429110" y="433291"/>
                </a:lnTo>
                <a:lnTo>
                  <a:pt x="1475732" y="412741"/>
                </a:lnTo>
                <a:lnTo>
                  <a:pt x="1522807" y="393184"/>
                </a:lnTo>
                <a:lnTo>
                  <a:pt x="1570314" y="374591"/>
                </a:lnTo>
                <a:lnTo>
                  <a:pt x="1618233" y="356930"/>
                </a:lnTo>
                <a:lnTo>
                  <a:pt x="1666541" y="340172"/>
                </a:lnTo>
                <a:lnTo>
                  <a:pt x="1715219" y="324286"/>
                </a:lnTo>
                <a:lnTo>
                  <a:pt x="1764246" y="309243"/>
                </a:lnTo>
                <a:lnTo>
                  <a:pt x="1813600" y="295011"/>
                </a:lnTo>
                <a:lnTo>
                  <a:pt x="1863261" y="281560"/>
                </a:lnTo>
                <a:lnTo>
                  <a:pt x="1913207" y="268860"/>
                </a:lnTo>
                <a:lnTo>
                  <a:pt x="1963419" y="256881"/>
                </a:lnTo>
                <a:lnTo>
                  <a:pt x="2013875" y="245592"/>
                </a:lnTo>
                <a:lnTo>
                  <a:pt x="2064554" y="234964"/>
                </a:lnTo>
                <a:lnTo>
                  <a:pt x="2114177" y="225034"/>
                </a:lnTo>
                <a:lnTo>
                  <a:pt x="2163890" y="215442"/>
                </a:lnTo>
                <a:lnTo>
                  <a:pt x="2263569" y="197225"/>
                </a:lnTo>
                <a:lnTo>
                  <a:pt x="2363550" y="180215"/>
                </a:lnTo>
                <a:lnTo>
                  <a:pt x="2463795" y="164316"/>
                </a:lnTo>
                <a:lnTo>
                  <a:pt x="2614572" y="142335"/>
                </a:lnTo>
                <a:lnTo>
                  <a:pt x="2765723" y="122303"/>
                </a:lnTo>
                <a:lnTo>
                  <a:pt x="3018113" y="92352"/>
                </a:lnTo>
                <a:lnTo>
                  <a:pt x="3371426" y="55078"/>
                </a:lnTo>
                <a:lnTo>
                  <a:pt x="3575558" y="36371"/>
                </a:lnTo>
                <a:lnTo>
                  <a:pt x="3728808" y="24462"/>
                </a:lnTo>
                <a:lnTo>
                  <a:pt x="3882156" y="14637"/>
                </a:lnTo>
                <a:lnTo>
                  <a:pt x="3984431" y="9362"/>
                </a:lnTo>
                <a:lnTo>
                  <a:pt x="4086729" y="5191"/>
                </a:lnTo>
                <a:lnTo>
                  <a:pt x="4189043" y="2192"/>
                </a:lnTo>
                <a:lnTo>
                  <a:pt x="4291365" y="438"/>
                </a:lnTo>
                <a:lnTo>
                  <a:pt x="4393687" y="0"/>
                </a:lnTo>
                <a:lnTo>
                  <a:pt x="4496001" y="946"/>
                </a:lnTo>
                <a:lnTo>
                  <a:pt x="4598299" y="3349"/>
                </a:lnTo>
                <a:lnTo>
                  <a:pt x="4750622" y="9627"/>
                </a:lnTo>
                <a:lnTo>
                  <a:pt x="4850787" y="15514"/>
                </a:lnTo>
                <a:lnTo>
                  <a:pt x="4950989" y="23021"/>
                </a:lnTo>
                <a:lnTo>
                  <a:pt x="5051169" y="32185"/>
                </a:lnTo>
                <a:lnTo>
                  <a:pt x="5054933" y="32577"/>
                </a:lnTo>
                <a:close/>
              </a:path>
            </a:pathLst>
          </a:custGeom>
          <a:solidFill>
            <a:srgbClr val="FF904D">
              <a:alpha val="19999"/>
            </a:srgbClr>
          </a:solidFill>
        </p:spPr>
        <p:txBody>
          <a:bodyPr wrap="square" lIns="0" tIns="0" rIns="0" bIns="0" rtlCol="0"/>
          <a:lstStyle/>
          <a:p/>
        </p:txBody>
      </p:sp>
      <p:grpSp>
        <p:nvGrpSpPr>
          <p:cNvPr id="3" name="object 3"/>
          <p:cNvGrpSpPr/>
          <p:nvPr/>
        </p:nvGrpSpPr>
        <p:grpSpPr>
          <a:xfrm>
            <a:off x="10854527" y="0"/>
            <a:ext cx="7433945" cy="10283190"/>
            <a:chOff x="10854527" y="0"/>
            <a:chExt cx="7433945" cy="10283190"/>
          </a:xfrm>
        </p:grpSpPr>
        <p:sp>
          <p:nvSpPr>
            <p:cNvPr id="4" name="object 4"/>
            <p:cNvSpPr/>
            <p:nvPr/>
          </p:nvSpPr>
          <p:spPr>
            <a:xfrm>
              <a:off x="10854527" y="0"/>
              <a:ext cx="7433945" cy="5619115"/>
            </a:xfrm>
            <a:custGeom>
              <a:avLst/>
              <a:gdLst/>
              <a:ahLst/>
              <a:cxnLst/>
              <a:rect l="l" t="t" r="r" b="b"/>
              <a:pathLst>
                <a:path w="7433944" h="5619115">
                  <a:moveTo>
                    <a:pt x="7433471" y="5040535"/>
                  </a:moveTo>
                  <a:lnTo>
                    <a:pt x="7382522" y="5087256"/>
                  </a:lnTo>
                  <a:lnTo>
                    <a:pt x="7346109" y="5118796"/>
                  </a:lnTo>
                  <a:lnTo>
                    <a:pt x="7309007" y="5149530"/>
                  </a:lnTo>
                  <a:lnTo>
                    <a:pt x="7271215" y="5179438"/>
                  </a:lnTo>
                  <a:lnTo>
                    <a:pt x="7232735" y="5208503"/>
                  </a:lnTo>
                  <a:lnTo>
                    <a:pt x="7193566" y="5236709"/>
                  </a:lnTo>
                  <a:lnTo>
                    <a:pt x="7153711" y="5264036"/>
                  </a:lnTo>
                  <a:lnTo>
                    <a:pt x="7113168" y="5290467"/>
                  </a:lnTo>
                  <a:lnTo>
                    <a:pt x="7071940" y="5315985"/>
                  </a:lnTo>
                  <a:lnTo>
                    <a:pt x="7030026" y="5340572"/>
                  </a:lnTo>
                  <a:lnTo>
                    <a:pt x="6987427" y="5364211"/>
                  </a:lnTo>
                  <a:lnTo>
                    <a:pt x="6944143" y="5386883"/>
                  </a:lnTo>
                  <a:lnTo>
                    <a:pt x="6900177" y="5408572"/>
                  </a:lnTo>
                  <a:lnTo>
                    <a:pt x="6855527" y="5429259"/>
                  </a:lnTo>
                  <a:lnTo>
                    <a:pt x="6810194" y="5448927"/>
                  </a:lnTo>
                  <a:lnTo>
                    <a:pt x="6764180" y="5467558"/>
                  </a:lnTo>
                  <a:lnTo>
                    <a:pt x="6717485" y="5485134"/>
                  </a:lnTo>
                  <a:lnTo>
                    <a:pt x="6670109" y="5501639"/>
                  </a:lnTo>
                  <a:lnTo>
                    <a:pt x="6622053" y="5517054"/>
                  </a:lnTo>
                  <a:lnTo>
                    <a:pt x="6573318" y="5531362"/>
                  </a:lnTo>
                  <a:lnTo>
                    <a:pt x="6523904" y="5544545"/>
                  </a:lnTo>
                  <a:lnTo>
                    <a:pt x="6474734" y="5556384"/>
                  </a:lnTo>
                  <a:lnTo>
                    <a:pt x="6425532" y="5567149"/>
                  </a:lnTo>
                  <a:lnTo>
                    <a:pt x="6376305" y="5576855"/>
                  </a:lnTo>
                  <a:lnTo>
                    <a:pt x="6327060" y="5585517"/>
                  </a:lnTo>
                  <a:lnTo>
                    <a:pt x="6277803" y="5593149"/>
                  </a:lnTo>
                  <a:lnTo>
                    <a:pt x="6228541" y="5599766"/>
                  </a:lnTo>
                  <a:lnTo>
                    <a:pt x="6179278" y="5605383"/>
                  </a:lnTo>
                  <a:lnTo>
                    <a:pt x="6130023" y="5610014"/>
                  </a:lnTo>
                  <a:lnTo>
                    <a:pt x="6080780" y="5613673"/>
                  </a:lnTo>
                  <a:lnTo>
                    <a:pt x="6031557" y="5616376"/>
                  </a:lnTo>
                  <a:lnTo>
                    <a:pt x="5982360" y="5618137"/>
                  </a:lnTo>
                  <a:lnTo>
                    <a:pt x="5933195" y="5618971"/>
                  </a:lnTo>
                  <a:lnTo>
                    <a:pt x="5884068" y="5618892"/>
                  </a:lnTo>
                  <a:lnTo>
                    <a:pt x="5834986" y="5617916"/>
                  </a:lnTo>
                  <a:lnTo>
                    <a:pt x="5785955" y="5616056"/>
                  </a:lnTo>
                  <a:lnTo>
                    <a:pt x="5736981" y="5613327"/>
                  </a:lnTo>
                  <a:lnTo>
                    <a:pt x="5688071" y="5609744"/>
                  </a:lnTo>
                  <a:lnTo>
                    <a:pt x="5639231" y="5605322"/>
                  </a:lnTo>
                  <a:lnTo>
                    <a:pt x="5590467" y="5600076"/>
                  </a:lnTo>
                  <a:lnTo>
                    <a:pt x="5541785" y="5594019"/>
                  </a:lnTo>
                  <a:lnTo>
                    <a:pt x="5493192" y="5587167"/>
                  </a:lnTo>
                  <a:lnTo>
                    <a:pt x="5444695" y="5579533"/>
                  </a:lnTo>
                  <a:lnTo>
                    <a:pt x="5396299" y="5571134"/>
                  </a:lnTo>
                  <a:lnTo>
                    <a:pt x="5348011" y="5561983"/>
                  </a:lnTo>
                  <a:lnTo>
                    <a:pt x="5299837" y="5552096"/>
                  </a:lnTo>
                  <a:lnTo>
                    <a:pt x="5251783" y="5541486"/>
                  </a:lnTo>
                  <a:lnTo>
                    <a:pt x="5203856" y="5530169"/>
                  </a:lnTo>
                  <a:lnTo>
                    <a:pt x="5156063" y="5518158"/>
                  </a:lnTo>
                  <a:lnTo>
                    <a:pt x="5108408" y="5505470"/>
                  </a:lnTo>
                  <a:lnTo>
                    <a:pt x="5060899" y="5492118"/>
                  </a:lnTo>
                  <a:lnTo>
                    <a:pt x="5013543" y="5478116"/>
                  </a:lnTo>
                  <a:lnTo>
                    <a:pt x="4966344" y="5463481"/>
                  </a:lnTo>
                  <a:lnTo>
                    <a:pt x="4919310" y="5448225"/>
                  </a:lnTo>
                  <a:lnTo>
                    <a:pt x="4872447" y="5432365"/>
                  </a:lnTo>
                  <a:lnTo>
                    <a:pt x="4825762" y="5415914"/>
                  </a:lnTo>
                  <a:lnTo>
                    <a:pt x="4779259" y="5398888"/>
                  </a:lnTo>
                  <a:lnTo>
                    <a:pt x="4732947" y="5381300"/>
                  </a:lnTo>
                  <a:lnTo>
                    <a:pt x="4686831" y="5363166"/>
                  </a:lnTo>
                  <a:lnTo>
                    <a:pt x="4640917" y="5344500"/>
                  </a:lnTo>
                  <a:lnTo>
                    <a:pt x="4595212" y="5325317"/>
                  </a:lnTo>
                  <a:lnTo>
                    <a:pt x="4549722" y="5305631"/>
                  </a:lnTo>
                  <a:lnTo>
                    <a:pt x="4504454" y="5285458"/>
                  </a:lnTo>
                  <a:lnTo>
                    <a:pt x="4459413" y="5264811"/>
                  </a:lnTo>
                  <a:lnTo>
                    <a:pt x="4414607" y="5243706"/>
                  </a:lnTo>
                  <a:lnTo>
                    <a:pt x="4370040" y="5222156"/>
                  </a:lnTo>
                  <a:lnTo>
                    <a:pt x="4325721" y="5200178"/>
                  </a:lnTo>
                  <a:lnTo>
                    <a:pt x="4281654" y="5177784"/>
                  </a:lnTo>
                  <a:lnTo>
                    <a:pt x="4237847" y="5154991"/>
                  </a:lnTo>
                  <a:lnTo>
                    <a:pt x="4194305" y="5131812"/>
                  </a:lnTo>
                  <a:lnTo>
                    <a:pt x="4151035" y="5108263"/>
                  </a:lnTo>
                  <a:lnTo>
                    <a:pt x="4108044" y="5084357"/>
                  </a:lnTo>
                  <a:lnTo>
                    <a:pt x="4065336" y="5060110"/>
                  </a:lnTo>
                  <a:lnTo>
                    <a:pt x="4021522" y="5034800"/>
                  </a:lnTo>
                  <a:lnTo>
                    <a:pt x="3977916" y="5009191"/>
                  </a:lnTo>
                  <a:lnTo>
                    <a:pt x="3934510" y="4983292"/>
                  </a:lnTo>
                  <a:lnTo>
                    <a:pt x="3891296" y="4957117"/>
                  </a:lnTo>
                  <a:lnTo>
                    <a:pt x="3848267" y="4930675"/>
                  </a:lnTo>
                  <a:lnTo>
                    <a:pt x="3805416" y="4903977"/>
                  </a:lnTo>
                  <a:lnTo>
                    <a:pt x="3762734" y="4877036"/>
                  </a:lnTo>
                  <a:lnTo>
                    <a:pt x="3720215" y="4849861"/>
                  </a:lnTo>
                  <a:lnTo>
                    <a:pt x="3677850" y="4822465"/>
                  </a:lnTo>
                  <a:lnTo>
                    <a:pt x="3635632" y="4794858"/>
                  </a:lnTo>
                  <a:lnTo>
                    <a:pt x="3593554" y="4767051"/>
                  </a:lnTo>
                  <a:lnTo>
                    <a:pt x="3551607" y="4739056"/>
                  </a:lnTo>
                  <a:lnTo>
                    <a:pt x="3509785" y="4710884"/>
                  </a:lnTo>
                  <a:lnTo>
                    <a:pt x="3468079" y="4682545"/>
                  </a:lnTo>
                  <a:lnTo>
                    <a:pt x="3426483" y="4654051"/>
                  </a:lnTo>
                  <a:lnTo>
                    <a:pt x="3384988" y="4625414"/>
                  </a:lnTo>
                  <a:lnTo>
                    <a:pt x="3343587" y="4596643"/>
                  </a:lnTo>
                  <a:lnTo>
                    <a:pt x="3302272" y="4567751"/>
                  </a:lnTo>
                  <a:lnTo>
                    <a:pt x="3261036" y="4538748"/>
                  </a:lnTo>
                  <a:lnTo>
                    <a:pt x="3219871" y="4509646"/>
                  </a:lnTo>
                  <a:lnTo>
                    <a:pt x="3178770" y="4480455"/>
                  </a:lnTo>
                  <a:lnTo>
                    <a:pt x="3096729" y="4421854"/>
                  </a:lnTo>
                  <a:lnTo>
                    <a:pt x="2728687" y="4156714"/>
                  </a:lnTo>
                  <a:lnTo>
                    <a:pt x="2605787" y="4068748"/>
                  </a:lnTo>
                  <a:lnTo>
                    <a:pt x="2523615" y="4010479"/>
                  </a:lnTo>
                  <a:lnTo>
                    <a:pt x="2482435" y="3981490"/>
                  </a:lnTo>
                  <a:lnTo>
                    <a:pt x="2441182" y="3952613"/>
                  </a:lnTo>
                  <a:lnTo>
                    <a:pt x="2399848" y="3923859"/>
                  </a:lnTo>
                  <a:lnTo>
                    <a:pt x="2358427" y="3895240"/>
                  </a:lnTo>
                  <a:lnTo>
                    <a:pt x="2316909" y="3866766"/>
                  </a:lnTo>
                  <a:lnTo>
                    <a:pt x="2275289" y="3838449"/>
                  </a:lnTo>
                  <a:lnTo>
                    <a:pt x="2233558" y="3810299"/>
                  </a:lnTo>
                  <a:lnTo>
                    <a:pt x="2191708" y="3782328"/>
                  </a:lnTo>
                  <a:lnTo>
                    <a:pt x="2149733" y="3754547"/>
                  </a:lnTo>
                  <a:lnTo>
                    <a:pt x="2107623" y="3726968"/>
                  </a:lnTo>
                  <a:lnTo>
                    <a:pt x="2065373" y="3699600"/>
                  </a:lnTo>
                  <a:lnTo>
                    <a:pt x="2022974" y="3672456"/>
                  </a:lnTo>
                  <a:lnTo>
                    <a:pt x="1980419" y="3645546"/>
                  </a:lnTo>
                  <a:lnTo>
                    <a:pt x="1937700" y="3618882"/>
                  </a:lnTo>
                  <a:lnTo>
                    <a:pt x="1894809" y="3592474"/>
                  </a:lnTo>
                  <a:lnTo>
                    <a:pt x="1851739" y="3566334"/>
                  </a:lnTo>
                  <a:lnTo>
                    <a:pt x="1808483" y="3540474"/>
                  </a:lnTo>
                  <a:lnTo>
                    <a:pt x="1765032" y="3514903"/>
                  </a:lnTo>
                  <a:lnTo>
                    <a:pt x="1721379" y="3489634"/>
                  </a:lnTo>
                  <a:lnTo>
                    <a:pt x="1677518" y="3464677"/>
                  </a:lnTo>
                  <a:lnTo>
                    <a:pt x="1545061" y="3389887"/>
                  </a:lnTo>
                  <a:lnTo>
                    <a:pt x="1500951" y="3364869"/>
                  </a:lnTo>
                  <a:lnTo>
                    <a:pt x="1456920" y="3339733"/>
                  </a:lnTo>
                  <a:lnTo>
                    <a:pt x="1413000" y="3314436"/>
                  </a:lnTo>
                  <a:lnTo>
                    <a:pt x="1369226" y="3288933"/>
                  </a:lnTo>
                  <a:lnTo>
                    <a:pt x="1325632" y="3263180"/>
                  </a:lnTo>
                  <a:lnTo>
                    <a:pt x="1282252" y="3237133"/>
                  </a:lnTo>
                  <a:lnTo>
                    <a:pt x="1239120" y="3210748"/>
                  </a:lnTo>
                  <a:lnTo>
                    <a:pt x="1196269" y="3183981"/>
                  </a:lnTo>
                  <a:lnTo>
                    <a:pt x="1153734" y="3156788"/>
                  </a:lnTo>
                  <a:lnTo>
                    <a:pt x="1111549" y="3129125"/>
                  </a:lnTo>
                  <a:lnTo>
                    <a:pt x="1069748" y="3100947"/>
                  </a:lnTo>
                  <a:lnTo>
                    <a:pt x="1028364" y="3072211"/>
                  </a:lnTo>
                  <a:lnTo>
                    <a:pt x="987432" y="3042872"/>
                  </a:lnTo>
                  <a:lnTo>
                    <a:pt x="946986" y="3012887"/>
                  </a:lnTo>
                  <a:lnTo>
                    <a:pt x="907059" y="2982210"/>
                  </a:lnTo>
                  <a:lnTo>
                    <a:pt x="867686" y="2950799"/>
                  </a:lnTo>
                  <a:lnTo>
                    <a:pt x="828901" y="2918609"/>
                  </a:lnTo>
                  <a:lnTo>
                    <a:pt x="790737" y="2885596"/>
                  </a:lnTo>
                  <a:lnTo>
                    <a:pt x="753229" y="2851716"/>
                  </a:lnTo>
                  <a:lnTo>
                    <a:pt x="716410" y="2816924"/>
                  </a:lnTo>
                  <a:lnTo>
                    <a:pt x="680314" y="2781177"/>
                  </a:lnTo>
                  <a:lnTo>
                    <a:pt x="644977" y="2744431"/>
                  </a:lnTo>
                  <a:lnTo>
                    <a:pt x="611699" y="2708425"/>
                  </a:lnTo>
                  <a:lnTo>
                    <a:pt x="579209" y="2671644"/>
                  </a:lnTo>
                  <a:lnTo>
                    <a:pt x="547516" y="2634111"/>
                  </a:lnTo>
                  <a:lnTo>
                    <a:pt x="516629" y="2595854"/>
                  </a:lnTo>
                  <a:lnTo>
                    <a:pt x="486558" y="2556897"/>
                  </a:lnTo>
                  <a:lnTo>
                    <a:pt x="457312" y="2517265"/>
                  </a:lnTo>
                  <a:lnTo>
                    <a:pt x="428901" y="2476984"/>
                  </a:lnTo>
                  <a:lnTo>
                    <a:pt x="401334" y="2436079"/>
                  </a:lnTo>
                  <a:lnTo>
                    <a:pt x="374620" y="2394574"/>
                  </a:lnTo>
                  <a:lnTo>
                    <a:pt x="348769" y="2352497"/>
                  </a:lnTo>
                  <a:lnTo>
                    <a:pt x="323790" y="2309871"/>
                  </a:lnTo>
                  <a:lnTo>
                    <a:pt x="299692" y="2266722"/>
                  </a:lnTo>
                  <a:lnTo>
                    <a:pt x="276486" y="2223075"/>
                  </a:lnTo>
                  <a:lnTo>
                    <a:pt x="254181" y="2178955"/>
                  </a:lnTo>
                  <a:lnTo>
                    <a:pt x="232785" y="2134389"/>
                  </a:lnTo>
                  <a:lnTo>
                    <a:pt x="212308" y="2089400"/>
                  </a:lnTo>
                  <a:lnTo>
                    <a:pt x="192760" y="2044015"/>
                  </a:lnTo>
                  <a:lnTo>
                    <a:pt x="174151" y="1998258"/>
                  </a:lnTo>
                  <a:lnTo>
                    <a:pt x="156489" y="1952155"/>
                  </a:lnTo>
                  <a:lnTo>
                    <a:pt x="139784" y="1905731"/>
                  </a:lnTo>
                  <a:lnTo>
                    <a:pt x="124045" y="1859012"/>
                  </a:lnTo>
                  <a:lnTo>
                    <a:pt x="109282" y="1812022"/>
                  </a:lnTo>
                  <a:lnTo>
                    <a:pt x="95505" y="1764787"/>
                  </a:lnTo>
                  <a:lnTo>
                    <a:pt x="82019" y="1715838"/>
                  </a:lnTo>
                  <a:lnTo>
                    <a:pt x="69529" y="1666616"/>
                  </a:lnTo>
                  <a:lnTo>
                    <a:pt x="58041" y="1617141"/>
                  </a:lnTo>
                  <a:lnTo>
                    <a:pt x="47564" y="1567438"/>
                  </a:lnTo>
                  <a:lnTo>
                    <a:pt x="38104" y="1517528"/>
                  </a:lnTo>
                  <a:lnTo>
                    <a:pt x="29670" y="1467434"/>
                  </a:lnTo>
                  <a:lnTo>
                    <a:pt x="22270" y="1417178"/>
                  </a:lnTo>
                  <a:lnTo>
                    <a:pt x="15910" y="1366784"/>
                  </a:lnTo>
                  <a:lnTo>
                    <a:pt x="10600" y="1316273"/>
                  </a:lnTo>
                  <a:lnTo>
                    <a:pt x="6346" y="1265669"/>
                  </a:lnTo>
                  <a:lnTo>
                    <a:pt x="3156" y="1214993"/>
                  </a:lnTo>
                  <a:lnTo>
                    <a:pt x="1038" y="1164269"/>
                  </a:lnTo>
                  <a:lnTo>
                    <a:pt x="0" y="1113519"/>
                  </a:lnTo>
                  <a:lnTo>
                    <a:pt x="48" y="1062766"/>
                  </a:lnTo>
                  <a:lnTo>
                    <a:pt x="1192" y="1012032"/>
                  </a:lnTo>
                  <a:lnTo>
                    <a:pt x="3439" y="961339"/>
                  </a:lnTo>
                  <a:lnTo>
                    <a:pt x="6796" y="910712"/>
                  </a:lnTo>
                  <a:lnTo>
                    <a:pt x="11271" y="860171"/>
                  </a:lnTo>
                  <a:lnTo>
                    <a:pt x="16872" y="809739"/>
                  </a:lnTo>
                  <a:lnTo>
                    <a:pt x="23606" y="759440"/>
                  </a:lnTo>
                  <a:lnTo>
                    <a:pt x="31482" y="709295"/>
                  </a:lnTo>
                  <a:lnTo>
                    <a:pt x="40506" y="659328"/>
                  </a:lnTo>
                  <a:lnTo>
                    <a:pt x="50438" y="611484"/>
                  </a:lnTo>
                  <a:lnTo>
                    <a:pt x="61766" y="563813"/>
                  </a:lnTo>
                  <a:lnTo>
                    <a:pt x="74430" y="516330"/>
                  </a:lnTo>
                  <a:lnTo>
                    <a:pt x="88372" y="469050"/>
                  </a:lnTo>
                  <a:lnTo>
                    <a:pt x="103532" y="421988"/>
                  </a:lnTo>
                  <a:lnTo>
                    <a:pt x="119849" y="375160"/>
                  </a:lnTo>
                  <a:lnTo>
                    <a:pt x="137266" y="328580"/>
                  </a:lnTo>
                  <a:lnTo>
                    <a:pt x="155723" y="282264"/>
                  </a:lnTo>
                  <a:lnTo>
                    <a:pt x="175159" y="236226"/>
                  </a:lnTo>
                  <a:lnTo>
                    <a:pt x="195517" y="190481"/>
                  </a:lnTo>
                  <a:lnTo>
                    <a:pt x="216735" y="145046"/>
                  </a:lnTo>
                  <a:lnTo>
                    <a:pt x="238756" y="99934"/>
                  </a:lnTo>
                  <a:lnTo>
                    <a:pt x="261519" y="55160"/>
                  </a:lnTo>
                  <a:lnTo>
                    <a:pt x="284966" y="10741"/>
                  </a:lnTo>
                  <a:lnTo>
                    <a:pt x="7433471" y="0"/>
                  </a:lnTo>
                  <a:lnTo>
                    <a:pt x="7433471" y="5040535"/>
                  </a:lnTo>
                  <a:close/>
                </a:path>
              </a:pathLst>
            </a:custGeom>
            <a:solidFill>
              <a:srgbClr val="6AD4CC">
                <a:alpha val="19999"/>
              </a:srgbClr>
            </a:solidFill>
          </p:spPr>
          <p:txBody>
            <a:bodyPr wrap="square" lIns="0" tIns="0" rIns="0" bIns="0" rtlCol="0"/>
            <a:lstStyle/>
            <a:p/>
          </p:txBody>
        </p:sp>
        <p:sp>
          <p:nvSpPr>
            <p:cNvPr id="5" name="object 5"/>
            <p:cNvSpPr/>
            <p:nvPr/>
          </p:nvSpPr>
          <p:spPr>
            <a:xfrm>
              <a:off x="11830767" y="4034484"/>
              <a:ext cx="6248399" cy="6248395"/>
            </a:xfrm>
            <a:prstGeom prst="rect">
              <a:avLst/>
            </a:prstGeom>
            <a:blipFill>
              <a:blip r:embed="rId2" cstate="print"/>
              <a:stretch>
                <a:fillRect/>
              </a:stretch>
            </a:blipFill>
          </p:spPr>
          <p:txBody>
            <a:bodyPr wrap="square" lIns="0" tIns="0" rIns="0" bIns="0" rtlCol="0"/>
            <a:lstStyle/>
            <a:p/>
          </p:txBody>
        </p:sp>
      </p:grpSp>
      <p:sp>
        <p:nvSpPr>
          <p:cNvPr id="6" name="object 6"/>
          <p:cNvSpPr txBox="1"/>
          <p:nvPr/>
        </p:nvSpPr>
        <p:spPr>
          <a:xfrm>
            <a:off x="1016000" y="1754206"/>
            <a:ext cx="17048480" cy="5357495"/>
          </a:xfrm>
          <a:prstGeom prst="rect">
            <a:avLst/>
          </a:prstGeom>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4. Defined</a:t>
            </a:r>
            <a:r>
              <a:rPr dirty="0" sz="4000" spc="-10" b="1">
                <a:solidFill>
                  <a:srgbClr val="F71B1B"/>
                </a:solidFill>
                <a:latin typeface="TeXGyreTermes"/>
                <a:cs typeface="TeXGyreTermes"/>
              </a:rPr>
              <a:t> </a:t>
            </a:r>
            <a:r>
              <a:rPr dirty="0" sz="4000" spc="-5" b="1">
                <a:solidFill>
                  <a:srgbClr val="F71B1B"/>
                </a:solidFill>
                <a:latin typeface="TeXGyreTermes"/>
                <a:cs typeface="TeXGyreTermes"/>
              </a:rPr>
              <a:t>function.</a:t>
            </a:r>
            <a:endParaRPr sz="4000">
              <a:latin typeface="TeXGyreTermes"/>
              <a:cs typeface="TeXGyreTermes"/>
            </a:endParaRPr>
          </a:p>
          <a:p>
            <a:pPr marL="12700" marR="5080" indent="863600">
              <a:lnSpc>
                <a:spcPct val="116199"/>
              </a:lnSpc>
              <a:spcBef>
                <a:spcPts val="2525"/>
              </a:spcBef>
            </a:pPr>
            <a:r>
              <a:rPr dirty="0" sz="3550">
                <a:latin typeface="DejaVu Serif"/>
                <a:cs typeface="DejaVu Serif"/>
              </a:rPr>
              <a:t>Defined function </a:t>
            </a:r>
            <a:r>
              <a:rPr dirty="0" sz="3550" spc="5">
                <a:latin typeface="DejaVu Serif"/>
                <a:cs typeface="DejaVu Serif"/>
              </a:rPr>
              <a:t>(hàm do người dùng định </a:t>
            </a:r>
            <a:r>
              <a:rPr dirty="0" sz="3550">
                <a:latin typeface="DejaVu Serif"/>
                <a:cs typeface="DejaVu Serif"/>
              </a:rPr>
              <a:t>nghĩa) </a:t>
            </a:r>
            <a:r>
              <a:rPr dirty="0" sz="3550" spc="5">
                <a:latin typeface="DejaVu Serif"/>
                <a:cs typeface="DejaVu Serif"/>
              </a:rPr>
              <a:t>Hàm </a:t>
            </a:r>
            <a:r>
              <a:rPr dirty="0" sz="3550">
                <a:latin typeface="DejaVu Serif"/>
                <a:cs typeface="DejaVu Serif"/>
              </a:rPr>
              <a:t>là </a:t>
            </a:r>
            <a:r>
              <a:rPr dirty="0" sz="3550" spc="5">
                <a:latin typeface="DejaVu Serif"/>
                <a:cs typeface="DejaVu Serif"/>
              </a:rPr>
              <a:t>đối tượng cơ  sở dữ </a:t>
            </a:r>
            <a:r>
              <a:rPr dirty="0" sz="3550">
                <a:latin typeface="DejaVu Serif"/>
                <a:cs typeface="DejaVu Serif"/>
              </a:rPr>
              <a:t>liệu </a:t>
            </a:r>
            <a:r>
              <a:rPr dirty="0" sz="3550" spc="5">
                <a:latin typeface="DejaVu Serif"/>
                <a:cs typeface="DejaVu Serif"/>
              </a:rPr>
              <a:t>tương tự như thủ </a:t>
            </a:r>
            <a:r>
              <a:rPr dirty="0" sz="3550">
                <a:latin typeface="DejaVu Serif"/>
                <a:cs typeface="DejaVu Serif"/>
              </a:rPr>
              <a:t>tục. </a:t>
            </a:r>
            <a:r>
              <a:rPr dirty="0" sz="3550" spc="5">
                <a:latin typeface="DejaVu Serif"/>
                <a:cs typeface="DejaVu Serif"/>
              </a:rPr>
              <a:t>Điểm khác </a:t>
            </a:r>
            <a:r>
              <a:rPr dirty="0" sz="3550">
                <a:latin typeface="DejaVu Serif"/>
                <a:cs typeface="DejaVu Serif"/>
              </a:rPr>
              <a:t>biệt </a:t>
            </a:r>
            <a:r>
              <a:rPr dirty="0" sz="3550" spc="5">
                <a:latin typeface="DejaVu Serif"/>
                <a:cs typeface="DejaVu Serif"/>
              </a:rPr>
              <a:t>giữa hàm và thủ tục </a:t>
            </a:r>
            <a:r>
              <a:rPr dirty="0" sz="3550">
                <a:latin typeface="DejaVu Serif"/>
                <a:cs typeface="DejaVu Serif"/>
              </a:rPr>
              <a:t>là  </a:t>
            </a:r>
            <a:r>
              <a:rPr dirty="0" sz="3550" spc="5">
                <a:latin typeface="DejaVu Serif"/>
                <a:cs typeface="DejaVu Serif"/>
              </a:rPr>
              <a:t>hàm </a:t>
            </a:r>
            <a:r>
              <a:rPr dirty="0" sz="3550">
                <a:latin typeface="DejaVu Serif"/>
                <a:cs typeface="DejaVu Serif"/>
              </a:rPr>
              <a:t>trả </a:t>
            </a:r>
            <a:r>
              <a:rPr dirty="0" sz="3550" spc="5">
                <a:latin typeface="DejaVu Serif"/>
                <a:cs typeface="DejaVu Serif"/>
              </a:rPr>
              <a:t>về một giá </a:t>
            </a:r>
            <a:r>
              <a:rPr dirty="0" sz="3550">
                <a:latin typeface="DejaVu Serif"/>
                <a:cs typeface="DejaVu Serif"/>
              </a:rPr>
              <a:t>trị </a:t>
            </a:r>
            <a:r>
              <a:rPr dirty="0" sz="3550" spc="5">
                <a:latin typeface="DejaVu Serif"/>
                <a:cs typeface="DejaVu Serif"/>
              </a:rPr>
              <a:t>thông qua tên</a:t>
            </a:r>
            <a:r>
              <a:rPr dirty="0" sz="3550" spc="-20">
                <a:latin typeface="DejaVu Serif"/>
                <a:cs typeface="DejaVu Serif"/>
              </a:rPr>
              <a:t> </a:t>
            </a:r>
            <a:r>
              <a:rPr dirty="0" sz="3550" spc="5">
                <a:latin typeface="DejaVu Serif"/>
                <a:cs typeface="DejaVu Serif"/>
              </a:rPr>
              <a:t>hàm</a:t>
            </a:r>
            <a:endParaRPr sz="3550">
              <a:latin typeface="DejaVu Serif"/>
              <a:cs typeface="DejaVu Serif"/>
            </a:endParaRPr>
          </a:p>
          <a:p>
            <a:pPr marL="12700" marR="7526655">
              <a:lnSpc>
                <a:spcPct val="116199"/>
              </a:lnSpc>
            </a:pPr>
            <a:r>
              <a:rPr dirty="0" sz="3550" spc="5">
                <a:latin typeface="DejaVu Serif"/>
                <a:cs typeface="DejaVu Serif"/>
              </a:rPr>
              <a:t>còn thủ tục </a:t>
            </a:r>
            <a:r>
              <a:rPr dirty="0" sz="3550">
                <a:latin typeface="DejaVu Serif"/>
                <a:cs typeface="DejaVu Serif"/>
              </a:rPr>
              <a:t>thì </a:t>
            </a:r>
            <a:r>
              <a:rPr dirty="0" sz="3550" spc="5">
                <a:latin typeface="DejaVu Serif"/>
                <a:cs typeface="DejaVu Serif"/>
              </a:rPr>
              <a:t>không. Điều này cho phép  ta sử dụng hàm như </a:t>
            </a:r>
            <a:r>
              <a:rPr dirty="0" sz="3550">
                <a:latin typeface="DejaVu Serif"/>
                <a:cs typeface="DejaVu Serif"/>
              </a:rPr>
              <a:t>là </a:t>
            </a:r>
            <a:r>
              <a:rPr dirty="0" sz="3550" spc="5">
                <a:latin typeface="DejaVu Serif"/>
                <a:cs typeface="DejaVu Serif"/>
              </a:rPr>
              <a:t>một thành phần  của một biêu thức (chẳng hạn trong  danh sách chọn của câu lệnh</a:t>
            </a:r>
            <a:r>
              <a:rPr dirty="0" sz="3550" spc="-75">
                <a:latin typeface="DejaVu Serif"/>
                <a:cs typeface="DejaVu Serif"/>
              </a:rPr>
              <a:t> </a:t>
            </a:r>
            <a:r>
              <a:rPr dirty="0" sz="3550" spc="5">
                <a:latin typeface="DejaVu Serif"/>
                <a:cs typeface="DejaVu Serif"/>
              </a:rPr>
              <a:t>SELECT).</a:t>
            </a:r>
            <a:endParaRPr sz="3550">
              <a:latin typeface="DejaVu Serif"/>
              <a:cs typeface="DejaVu Serif"/>
            </a:endParaRPr>
          </a:p>
        </p:txBody>
      </p:sp>
      <p:sp>
        <p:nvSpPr>
          <p:cNvPr id="7" name="object 7"/>
          <p:cNvSpPr txBox="1">
            <a:spLocks noGrp="1"/>
          </p:cNvSpPr>
          <p:nvPr>
            <p:ph type="title"/>
          </p:nvPr>
        </p:nvSpPr>
        <p:spPr>
          <a:xfrm>
            <a:off x="1165722" y="652336"/>
            <a:ext cx="10015855" cy="635000"/>
          </a:xfrm>
          <a:prstGeom prst="rect"/>
        </p:spPr>
        <p:txBody>
          <a:bodyPr wrap="square" lIns="0" tIns="12700" rIns="0" bIns="0" rtlCol="0" vert="horz">
            <a:spAutoFit/>
          </a:bodyPr>
          <a:lstStyle/>
          <a:p>
            <a:pPr marL="12700">
              <a:lnSpc>
                <a:spcPct val="100000"/>
              </a:lnSpc>
              <a:spcBef>
                <a:spcPts val="100"/>
              </a:spcBef>
            </a:pPr>
            <a:r>
              <a:rPr dirty="0" sz="4000" spc="-5" b="1">
                <a:solidFill>
                  <a:srgbClr val="F71B1B"/>
                </a:solidFill>
                <a:latin typeface="TeXGyreTermes"/>
                <a:cs typeface="TeXGyreTermes"/>
              </a:rPr>
              <a:t>II. Giới thiệu CSDL tập trung, thiết kết</a:t>
            </a:r>
            <a:r>
              <a:rPr dirty="0" sz="4000" spc="-45" b="1">
                <a:solidFill>
                  <a:srgbClr val="F71B1B"/>
                </a:solidFill>
                <a:latin typeface="TeXGyreTermes"/>
                <a:cs typeface="TeXGyreTermes"/>
              </a:rPr>
              <a:t> </a:t>
            </a:r>
            <a:r>
              <a:rPr dirty="0" sz="4000" spc="-5" b="1">
                <a:solidFill>
                  <a:srgbClr val="F71B1B"/>
                </a:solidFill>
                <a:latin typeface="TeXGyreTermes"/>
                <a:cs typeface="TeXGyreTermes"/>
              </a:rPr>
              <a:t>CSDL</a:t>
            </a:r>
            <a:endParaRPr sz="4000">
              <a:latin typeface="TeXGyreTermes"/>
              <a:cs typeface="TeXGyreTermes"/>
            </a:endParaRPr>
          </a:p>
        </p:txBody>
      </p:sp>
      <p:sp>
        <p:nvSpPr>
          <p:cNvPr id="8" name="object 8"/>
          <p:cNvSpPr/>
          <p:nvPr/>
        </p:nvSpPr>
        <p:spPr>
          <a:xfrm>
            <a:off x="0" y="1236528"/>
            <a:ext cx="5153660" cy="9050655"/>
          </a:xfrm>
          <a:custGeom>
            <a:avLst/>
            <a:gdLst/>
            <a:ahLst/>
            <a:cxnLst/>
            <a:rect l="l" t="t" r="r" b="b"/>
            <a:pathLst>
              <a:path w="5153660" h="9050655">
                <a:moveTo>
                  <a:pt x="5100681" y="8007949"/>
                </a:moveTo>
                <a:lnTo>
                  <a:pt x="5093714" y="8057693"/>
                </a:lnTo>
                <a:lnTo>
                  <a:pt x="5078423" y="8156991"/>
                </a:lnTo>
                <a:lnTo>
                  <a:pt x="5061302" y="8256018"/>
                </a:lnTo>
                <a:lnTo>
                  <a:pt x="5042322" y="8354751"/>
                </a:lnTo>
                <a:lnTo>
                  <a:pt x="5021458" y="8453166"/>
                </a:lnTo>
                <a:lnTo>
                  <a:pt x="4998681" y="8551238"/>
                </a:lnTo>
                <a:lnTo>
                  <a:pt x="4973966" y="8648945"/>
                </a:lnTo>
                <a:lnTo>
                  <a:pt x="4960873" y="8697653"/>
                </a:lnTo>
                <a:lnTo>
                  <a:pt x="4947284" y="8746262"/>
                </a:lnTo>
                <a:lnTo>
                  <a:pt x="4933198" y="8794766"/>
                </a:lnTo>
                <a:lnTo>
                  <a:pt x="4918609" y="8843165"/>
                </a:lnTo>
                <a:lnTo>
                  <a:pt x="4903516" y="8891454"/>
                </a:lnTo>
                <a:lnTo>
                  <a:pt x="4887914" y="8939631"/>
                </a:lnTo>
                <a:lnTo>
                  <a:pt x="4871958" y="8986677"/>
                </a:lnTo>
                <a:lnTo>
                  <a:pt x="4855480" y="9033507"/>
                </a:lnTo>
                <a:lnTo>
                  <a:pt x="4849292" y="9050470"/>
                </a:lnTo>
                <a:lnTo>
                  <a:pt x="0" y="9050470"/>
                </a:lnTo>
                <a:lnTo>
                  <a:pt x="0" y="15538"/>
                </a:lnTo>
                <a:lnTo>
                  <a:pt x="14544" y="14212"/>
                </a:lnTo>
                <a:lnTo>
                  <a:pt x="65107" y="10142"/>
                </a:lnTo>
                <a:lnTo>
                  <a:pt x="115775" y="6608"/>
                </a:lnTo>
                <a:lnTo>
                  <a:pt x="166548" y="3616"/>
                </a:lnTo>
                <a:lnTo>
                  <a:pt x="218027" y="1976"/>
                </a:lnTo>
                <a:lnTo>
                  <a:pt x="269624" y="810"/>
                </a:lnTo>
                <a:lnTo>
                  <a:pt x="321331" y="144"/>
                </a:lnTo>
                <a:lnTo>
                  <a:pt x="373140" y="0"/>
                </a:lnTo>
                <a:lnTo>
                  <a:pt x="425045" y="402"/>
                </a:lnTo>
                <a:lnTo>
                  <a:pt x="477038" y="1375"/>
                </a:lnTo>
                <a:lnTo>
                  <a:pt x="529112" y="2941"/>
                </a:lnTo>
                <a:lnTo>
                  <a:pt x="581259" y="5126"/>
                </a:lnTo>
                <a:lnTo>
                  <a:pt x="633472" y="7953"/>
                </a:lnTo>
                <a:lnTo>
                  <a:pt x="685744" y="11445"/>
                </a:lnTo>
                <a:lnTo>
                  <a:pt x="738067" y="15626"/>
                </a:lnTo>
                <a:lnTo>
                  <a:pt x="790434" y="20520"/>
                </a:lnTo>
                <a:lnTo>
                  <a:pt x="842838" y="26152"/>
                </a:lnTo>
                <a:lnTo>
                  <a:pt x="895270" y="32544"/>
                </a:lnTo>
                <a:lnTo>
                  <a:pt x="947725" y="39721"/>
                </a:lnTo>
                <a:lnTo>
                  <a:pt x="997085" y="47169"/>
                </a:lnTo>
                <a:lnTo>
                  <a:pt x="1046362" y="55250"/>
                </a:lnTo>
                <a:lnTo>
                  <a:pt x="1095545" y="63963"/>
                </a:lnTo>
                <a:lnTo>
                  <a:pt x="1144622" y="73310"/>
                </a:lnTo>
                <a:lnTo>
                  <a:pt x="1193582" y="83293"/>
                </a:lnTo>
                <a:lnTo>
                  <a:pt x="1242415" y="93911"/>
                </a:lnTo>
                <a:lnTo>
                  <a:pt x="1291108" y="105167"/>
                </a:lnTo>
                <a:lnTo>
                  <a:pt x="1339651" y="117060"/>
                </a:lnTo>
                <a:lnTo>
                  <a:pt x="1388032" y="129593"/>
                </a:lnTo>
                <a:lnTo>
                  <a:pt x="1436241" y="142767"/>
                </a:lnTo>
                <a:lnTo>
                  <a:pt x="1484265" y="156581"/>
                </a:lnTo>
                <a:lnTo>
                  <a:pt x="1532095" y="171038"/>
                </a:lnTo>
                <a:lnTo>
                  <a:pt x="1579718" y="186138"/>
                </a:lnTo>
                <a:lnTo>
                  <a:pt x="1627123" y="201883"/>
                </a:lnTo>
                <a:lnTo>
                  <a:pt x="1674299" y="218273"/>
                </a:lnTo>
                <a:lnTo>
                  <a:pt x="1721235" y="235309"/>
                </a:lnTo>
                <a:lnTo>
                  <a:pt x="1767920" y="252993"/>
                </a:lnTo>
                <a:lnTo>
                  <a:pt x="1814342" y="271326"/>
                </a:lnTo>
                <a:lnTo>
                  <a:pt x="1860491" y="290308"/>
                </a:lnTo>
                <a:lnTo>
                  <a:pt x="1906355" y="309940"/>
                </a:lnTo>
                <a:lnTo>
                  <a:pt x="1951922" y="330225"/>
                </a:lnTo>
                <a:lnTo>
                  <a:pt x="1997183" y="351162"/>
                </a:lnTo>
                <a:lnTo>
                  <a:pt x="2042124" y="372752"/>
                </a:lnTo>
                <a:lnTo>
                  <a:pt x="2086736" y="394998"/>
                </a:lnTo>
                <a:lnTo>
                  <a:pt x="2131007" y="417899"/>
                </a:lnTo>
                <a:lnTo>
                  <a:pt x="2174926" y="441457"/>
                </a:lnTo>
                <a:lnTo>
                  <a:pt x="2218481" y="465673"/>
                </a:lnTo>
                <a:lnTo>
                  <a:pt x="2261662" y="490548"/>
                </a:lnTo>
                <a:lnTo>
                  <a:pt x="2304456" y="516083"/>
                </a:lnTo>
                <a:lnTo>
                  <a:pt x="2346854" y="542279"/>
                </a:lnTo>
                <a:lnTo>
                  <a:pt x="2388844" y="569136"/>
                </a:lnTo>
                <a:lnTo>
                  <a:pt x="2430413" y="596657"/>
                </a:lnTo>
                <a:lnTo>
                  <a:pt x="2472299" y="625366"/>
                </a:lnTo>
                <a:lnTo>
                  <a:pt x="2513472" y="654771"/>
                </a:lnTo>
                <a:lnTo>
                  <a:pt x="2553942" y="684857"/>
                </a:lnTo>
                <a:lnTo>
                  <a:pt x="2593721" y="715612"/>
                </a:lnTo>
                <a:lnTo>
                  <a:pt x="2632819" y="747022"/>
                </a:lnTo>
                <a:lnTo>
                  <a:pt x="2671246" y="779072"/>
                </a:lnTo>
                <a:lnTo>
                  <a:pt x="2709015" y="811750"/>
                </a:lnTo>
                <a:lnTo>
                  <a:pt x="2746135" y="845041"/>
                </a:lnTo>
                <a:lnTo>
                  <a:pt x="2782617" y="878933"/>
                </a:lnTo>
                <a:lnTo>
                  <a:pt x="2818472" y="913410"/>
                </a:lnTo>
                <a:lnTo>
                  <a:pt x="2853711" y="948460"/>
                </a:lnTo>
                <a:lnTo>
                  <a:pt x="2888344" y="984069"/>
                </a:lnTo>
                <a:lnTo>
                  <a:pt x="2922383" y="1020222"/>
                </a:lnTo>
                <a:lnTo>
                  <a:pt x="2955838" y="1056908"/>
                </a:lnTo>
                <a:lnTo>
                  <a:pt x="2988720" y="1094111"/>
                </a:lnTo>
                <a:lnTo>
                  <a:pt x="3021040" y="1131818"/>
                </a:lnTo>
                <a:lnTo>
                  <a:pt x="3052809" y="1170015"/>
                </a:lnTo>
                <a:lnTo>
                  <a:pt x="3084037" y="1208690"/>
                </a:lnTo>
                <a:lnTo>
                  <a:pt x="3114734" y="1247827"/>
                </a:lnTo>
                <a:lnTo>
                  <a:pt x="3144913" y="1287413"/>
                </a:lnTo>
                <a:lnTo>
                  <a:pt x="3174584" y="1327436"/>
                </a:lnTo>
                <a:lnTo>
                  <a:pt x="3203757" y="1367880"/>
                </a:lnTo>
                <a:lnTo>
                  <a:pt x="3232443" y="1408732"/>
                </a:lnTo>
                <a:lnTo>
                  <a:pt x="3260653" y="1449979"/>
                </a:lnTo>
                <a:lnTo>
                  <a:pt x="3288399" y="1491607"/>
                </a:lnTo>
                <a:lnTo>
                  <a:pt x="3315689" y="1533602"/>
                </a:lnTo>
                <a:lnTo>
                  <a:pt x="3342536" y="1575951"/>
                </a:lnTo>
                <a:lnTo>
                  <a:pt x="3368951" y="1618640"/>
                </a:lnTo>
                <a:lnTo>
                  <a:pt x="3394943" y="1661654"/>
                </a:lnTo>
                <a:lnTo>
                  <a:pt x="3420524" y="1704981"/>
                </a:lnTo>
                <a:lnTo>
                  <a:pt x="3445705" y="1748607"/>
                </a:lnTo>
                <a:lnTo>
                  <a:pt x="3470496" y="1792518"/>
                </a:lnTo>
                <a:lnTo>
                  <a:pt x="3519343" y="1881586"/>
                </a:lnTo>
                <a:lnTo>
                  <a:pt x="3567563" y="1971765"/>
                </a:lnTo>
                <a:lnTo>
                  <a:pt x="3614952" y="2062460"/>
                </a:lnTo>
                <a:lnTo>
                  <a:pt x="3684572" y="2199393"/>
                </a:lnTo>
                <a:lnTo>
                  <a:pt x="3752565" y="2337291"/>
                </a:lnTo>
                <a:lnTo>
                  <a:pt x="3840941" y="2522450"/>
                </a:lnTo>
                <a:lnTo>
                  <a:pt x="3948231" y="2755591"/>
                </a:lnTo>
                <a:lnTo>
                  <a:pt x="4093702" y="3084169"/>
                </a:lnTo>
                <a:lnTo>
                  <a:pt x="4294817" y="3554604"/>
                </a:lnTo>
                <a:lnTo>
                  <a:pt x="4390482" y="3787501"/>
                </a:lnTo>
                <a:lnTo>
                  <a:pt x="4464633" y="3974737"/>
                </a:lnTo>
                <a:lnTo>
                  <a:pt x="4536373" y="4162846"/>
                </a:lnTo>
                <a:lnTo>
                  <a:pt x="4605432" y="4351879"/>
                </a:lnTo>
                <a:lnTo>
                  <a:pt x="4655303" y="4494291"/>
                </a:lnTo>
                <a:lnTo>
                  <a:pt x="4703398" y="4637273"/>
                </a:lnTo>
                <a:lnTo>
                  <a:pt x="4749603" y="4780847"/>
                </a:lnTo>
                <a:lnTo>
                  <a:pt x="4793804" y="4925035"/>
                </a:lnTo>
                <a:lnTo>
                  <a:pt x="4835885" y="5069858"/>
                </a:lnTo>
                <a:lnTo>
                  <a:pt x="4875733" y="5215338"/>
                </a:lnTo>
                <a:lnTo>
                  <a:pt x="4913477" y="5361204"/>
                </a:lnTo>
                <a:lnTo>
                  <a:pt x="4948923" y="5507771"/>
                </a:lnTo>
                <a:lnTo>
                  <a:pt x="4971168" y="5605937"/>
                </a:lnTo>
                <a:lnTo>
                  <a:pt x="4992272" y="5704439"/>
                </a:lnTo>
                <a:lnTo>
                  <a:pt x="5012210" y="5803253"/>
                </a:lnTo>
                <a:lnTo>
                  <a:pt x="5030952" y="5902355"/>
                </a:lnTo>
                <a:lnTo>
                  <a:pt x="5048474" y="6001721"/>
                </a:lnTo>
                <a:lnTo>
                  <a:pt x="5064746" y="6101328"/>
                </a:lnTo>
                <a:lnTo>
                  <a:pt x="5079744" y="6201152"/>
                </a:lnTo>
                <a:lnTo>
                  <a:pt x="5093438" y="6301169"/>
                </a:lnTo>
                <a:lnTo>
                  <a:pt x="5105802" y="6401355"/>
                </a:lnTo>
                <a:lnTo>
                  <a:pt x="5116810" y="6501687"/>
                </a:lnTo>
                <a:lnTo>
                  <a:pt x="5126433" y="6602141"/>
                </a:lnTo>
                <a:lnTo>
                  <a:pt x="5134646" y="6702692"/>
                </a:lnTo>
                <a:lnTo>
                  <a:pt x="5141420" y="6803318"/>
                </a:lnTo>
                <a:lnTo>
                  <a:pt x="5146730" y="6903994"/>
                </a:lnTo>
                <a:lnTo>
                  <a:pt x="5150546" y="7004696"/>
                </a:lnTo>
                <a:lnTo>
                  <a:pt x="5152844" y="7105402"/>
                </a:lnTo>
                <a:lnTo>
                  <a:pt x="5153595" y="7206086"/>
                </a:lnTo>
                <a:lnTo>
                  <a:pt x="5152772" y="7306725"/>
                </a:lnTo>
                <a:lnTo>
                  <a:pt x="5150349" y="7407296"/>
                </a:lnTo>
                <a:lnTo>
                  <a:pt x="5146298" y="7507775"/>
                </a:lnTo>
                <a:lnTo>
                  <a:pt x="5140593" y="7608137"/>
                </a:lnTo>
                <a:lnTo>
                  <a:pt x="5133206" y="7708360"/>
                </a:lnTo>
                <a:lnTo>
                  <a:pt x="5124109" y="7808418"/>
                </a:lnTo>
                <a:lnTo>
                  <a:pt x="5113277" y="7908289"/>
                </a:lnTo>
                <a:lnTo>
                  <a:pt x="5100681" y="8007949"/>
                </a:lnTo>
                <a:close/>
              </a:path>
            </a:pathLst>
          </a:custGeom>
          <a:solidFill>
            <a:srgbClr val="6AD4CC">
              <a:alpha val="19999"/>
            </a:srgbClr>
          </a:solidFill>
        </p:spPr>
        <p:txBody>
          <a:bodyPr wrap="square" lIns="0" tIns="0" rIns="0" bIns="0" rtlCol="0"/>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2022-05-30T23:01:12Z</dcterms:created>
  <dcterms:modified xsi:type="dcterms:W3CDTF">2022-05-30T23:01:12Z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2022-05-30T00:00:00Z</vt:filetime>
  </property>
</Properties>
</file>